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2" r:id="rId3"/>
    <p:sldId id="257" r:id="rId4"/>
    <p:sldId id="258" r:id="rId5"/>
    <p:sldId id="259" r:id="rId6"/>
    <p:sldId id="263" r:id="rId7"/>
    <p:sldId id="267" r:id="rId8"/>
    <p:sldId id="269" r:id="rId9"/>
    <p:sldId id="265" r:id="rId10"/>
    <p:sldId id="266" r:id="rId11"/>
    <p:sldId id="264" r:id="rId12"/>
    <p:sldId id="268" r:id="rId13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00" autoAdjust="0"/>
  </p:normalViewPr>
  <p:slideViewPr>
    <p:cSldViewPr snapToGrid="0">
      <p:cViewPr varScale="1">
        <p:scale>
          <a:sx n="62" d="100"/>
          <a:sy n="62" d="100"/>
        </p:scale>
        <p:origin x="48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375023-2444-45A4-9466-452918EE10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6BCBF195-294F-4F87-9B17-717D7A90DB02}">
      <dgm:prSet phldrT="[文本]"/>
      <dgm:spPr/>
      <dgm:t>
        <a:bodyPr/>
        <a:lstStyle/>
        <a:p>
          <a:r>
            <a:rPr lang="en-US" b="1" dirty="0" smtClean="0"/>
            <a:t>1</a:t>
          </a:r>
          <a:r>
            <a:rPr lang="zh-CN" b="1" dirty="0" smtClean="0"/>
            <a:t>）就业前景分析</a:t>
          </a:r>
          <a:endParaRPr lang="zh-CN" altLang="en-US" dirty="0"/>
        </a:p>
      </dgm:t>
    </dgm:pt>
    <dgm:pt modelId="{1532FF47-4900-4B7C-AF97-DA883AE857E3}" type="parTrans" cxnId="{A1A7BFA7-FCD6-4815-B65A-CC41E5ED186E}">
      <dgm:prSet/>
      <dgm:spPr/>
      <dgm:t>
        <a:bodyPr/>
        <a:lstStyle/>
        <a:p>
          <a:endParaRPr lang="zh-CN" altLang="en-US"/>
        </a:p>
      </dgm:t>
    </dgm:pt>
    <dgm:pt modelId="{58ED7462-8696-4B09-AB66-391B07E4DEC2}" type="sibTrans" cxnId="{A1A7BFA7-FCD6-4815-B65A-CC41E5ED186E}">
      <dgm:prSet/>
      <dgm:spPr/>
      <dgm:t>
        <a:bodyPr/>
        <a:lstStyle/>
        <a:p>
          <a:endParaRPr lang="zh-CN" altLang="en-US"/>
        </a:p>
      </dgm:t>
    </dgm:pt>
    <dgm:pt modelId="{D2A3FA55-24E2-4F36-8A1A-CD69C2A94959}">
      <dgm:prSet phldrT="[文本]" custT="1"/>
      <dgm:spPr/>
      <dgm:t>
        <a:bodyPr/>
        <a:lstStyle/>
        <a:p>
          <a:r>
            <a:rPr lang="zh-CN" altLang="en-US" sz="2000" dirty="0" smtClean="0"/>
            <a:t>随着互联网行业快速发展，计算机人才需求量急速上涨，人才供不应求现象日趋明显。互联网颠覆了很多行业的商业模式，企业为了适应互联网经济和在互联网浪潮中生存，招募大量的计算机人才成为必然选择，这就意味着计算机人才会有越来越多的职业机会。</a:t>
          </a:r>
          <a:endParaRPr lang="zh-CN" altLang="en-US" sz="2000" dirty="0"/>
        </a:p>
      </dgm:t>
    </dgm:pt>
    <dgm:pt modelId="{B65C929C-0934-4CE5-A31F-A8120CA163F1}" type="parTrans" cxnId="{DC799200-5D0A-44B1-8021-D33221F94738}">
      <dgm:prSet/>
      <dgm:spPr/>
      <dgm:t>
        <a:bodyPr/>
        <a:lstStyle/>
        <a:p>
          <a:endParaRPr lang="zh-CN" altLang="en-US"/>
        </a:p>
      </dgm:t>
    </dgm:pt>
    <dgm:pt modelId="{6B46BBA5-78B6-4741-B540-4D003A99CD3E}" type="sibTrans" cxnId="{DC799200-5D0A-44B1-8021-D33221F94738}">
      <dgm:prSet/>
      <dgm:spPr/>
      <dgm:t>
        <a:bodyPr/>
        <a:lstStyle/>
        <a:p>
          <a:endParaRPr lang="zh-CN" altLang="en-US"/>
        </a:p>
      </dgm:t>
    </dgm:pt>
    <dgm:pt modelId="{583F2727-E004-45D4-BA44-47E087423180}">
      <dgm:prSet phldrT="[文本]"/>
      <dgm:spPr/>
      <dgm:t>
        <a:bodyPr/>
        <a:lstStyle/>
        <a:p>
          <a:r>
            <a:rPr lang="en-US" b="1" dirty="0" smtClean="0"/>
            <a:t>2</a:t>
          </a:r>
          <a:r>
            <a:rPr lang="zh-CN" b="1" dirty="0" smtClean="0"/>
            <a:t>）上升空间分析</a:t>
          </a:r>
          <a:endParaRPr lang="zh-CN" altLang="en-US" dirty="0"/>
        </a:p>
      </dgm:t>
    </dgm:pt>
    <dgm:pt modelId="{A03F7001-5E7C-4D02-BD02-04CB7DA408B2}" type="parTrans" cxnId="{664DA1E6-207E-431D-94DA-BAEBF209B67E}">
      <dgm:prSet/>
      <dgm:spPr/>
      <dgm:t>
        <a:bodyPr/>
        <a:lstStyle/>
        <a:p>
          <a:endParaRPr lang="zh-CN" altLang="en-US"/>
        </a:p>
      </dgm:t>
    </dgm:pt>
    <dgm:pt modelId="{A8394B59-A55A-4F9D-B0DA-45EC3E9EA5C6}" type="sibTrans" cxnId="{664DA1E6-207E-431D-94DA-BAEBF209B67E}">
      <dgm:prSet/>
      <dgm:spPr/>
      <dgm:t>
        <a:bodyPr/>
        <a:lstStyle/>
        <a:p>
          <a:endParaRPr lang="zh-CN" altLang="en-US"/>
        </a:p>
      </dgm:t>
    </dgm:pt>
    <dgm:pt modelId="{6E3092E1-F6BA-433C-A404-E1D7054E653F}">
      <dgm:prSet phldrT="[文本]" custT="1"/>
      <dgm:spPr/>
      <dgm:t>
        <a:bodyPr/>
        <a:lstStyle/>
        <a:p>
          <a:r>
            <a:rPr lang="zh-CN" sz="2000" dirty="0" smtClean="0"/>
            <a:t>伴随着互联网的发展，</a:t>
          </a:r>
          <a:r>
            <a:rPr lang="en-US" sz="2000" dirty="0" smtClean="0"/>
            <a:t>IT</a:t>
          </a:r>
          <a:r>
            <a:rPr lang="zh-CN" sz="2000" dirty="0" smtClean="0"/>
            <a:t>人才的短缺现象越来越严重，软件开发、网站维护、网络管理、动画制作、影视制作等岗位都需要大量的</a:t>
          </a:r>
          <a:r>
            <a:rPr lang="en-US" sz="2000" dirty="0" smtClean="0"/>
            <a:t>IT</a:t>
          </a:r>
          <a:r>
            <a:rPr lang="zh-CN" sz="2000" dirty="0" smtClean="0"/>
            <a:t>人才。</a:t>
          </a:r>
          <a:endParaRPr lang="zh-CN" altLang="en-US" sz="2000" dirty="0"/>
        </a:p>
      </dgm:t>
    </dgm:pt>
    <dgm:pt modelId="{BCAEF688-6A38-40CB-80CE-606DB29902DB}" type="parTrans" cxnId="{9B912B65-9186-4DB8-8FBF-BC2294A9409D}">
      <dgm:prSet/>
      <dgm:spPr/>
      <dgm:t>
        <a:bodyPr/>
        <a:lstStyle/>
        <a:p>
          <a:endParaRPr lang="zh-CN" altLang="en-US"/>
        </a:p>
      </dgm:t>
    </dgm:pt>
    <dgm:pt modelId="{E4514F9D-0B36-4753-866E-B830697D46A2}" type="sibTrans" cxnId="{9B912B65-9186-4DB8-8FBF-BC2294A9409D}">
      <dgm:prSet/>
      <dgm:spPr/>
      <dgm:t>
        <a:bodyPr/>
        <a:lstStyle/>
        <a:p>
          <a:endParaRPr lang="zh-CN" altLang="en-US"/>
        </a:p>
      </dgm:t>
    </dgm:pt>
    <dgm:pt modelId="{8D158DA6-E420-4A8E-BDEF-D9CC6F2B845A}">
      <dgm:prSet custT="1"/>
      <dgm:spPr/>
      <dgm:t>
        <a:bodyPr/>
        <a:lstStyle/>
        <a:p>
          <a:r>
            <a:rPr lang="zh-CN" sz="2000" dirty="0" smtClean="0"/>
            <a:t>本专业人才可胜任软件开发经理、软件开发工程师、网络工程师、项目经理、网管、</a:t>
          </a:r>
          <a:r>
            <a:rPr lang="en-US" sz="2000" dirty="0" smtClean="0"/>
            <a:t>IT</a:t>
          </a:r>
          <a:r>
            <a:rPr lang="zh-CN" sz="2000" dirty="0" smtClean="0"/>
            <a:t>工程师、业务员等多种职位。</a:t>
          </a:r>
          <a:r>
            <a:rPr lang="en-US" sz="2000" dirty="0" smtClean="0"/>
            <a:t>IT</a:t>
          </a:r>
          <a:r>
            <a:rPr lang="zh-CN" sz="2000" dirty="0" smtClean="0"/>
            <a:t>业的薪酬颇具优势，初级人才平均月薪为</a:t>
          </a:r>
          <a:r>
            <a:rPr lang="en-US" sz="2000" dirty="0" smtClean="0"/>
            <a:t>3500</a:t>
          </a:r>
          <a:r>
            <a:rPr lang="zh-CN" sz="2000" dirty="0" smtClean="0"/>
            <a:t>元左右，经验丰富者月薪可达万元以上。</a:t>
          </a:r>
          <a:endParaRPr lang="zh-CN" sz="2000" dirty="0"/>
        </a:p>
      </dgm:t>
    </dgm:pt>
    <dgm:pt modelId="{7D430228-75D1-4830-92FE-C5A497868551}" type="parTrans" cxnId="{B63D6C4F-7CCD-419A-8262-3A47DDAB5A65}">
      <dgm:prSet/>
      <dgm:spPr/>
      <dgm:t>
        <a:bodyPr/>
        <a:lstStyle/>
        <a:p>
          <a:endParaRPr lang="zh-CN" altLang="en-US"/>
        </a:p>
      </dgm:t>
    </dgm:pt>
    <dgm:pt modelId="{84034B79-4832-4320-B72D-99027B12E9A3}" type="sibTrans" cxnId="{B63D6C4F-7CCD-419A-8262-3A47DDAB5A65}">
      <dgm:prSet/>
      <dgm:spPr/>
      <dgm:t>
        <a:bodyPr/>
        <a:lstStyle/>
        <a:p>
          <a:endParaRPr lang="zh-CN" altLang="en-US"/>
        </a:p>
      </dgm:t>
    </dgm:pt>
    <dgm:pt modelId="{4C33D314-7BC3-4492-B17E-A966FD4FBBA2}" type="pres">
      <dgm:prSet presAssocID="{31375023-2444-45A4-9466-452918EE10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868B46B-7083-449A-B7FC-1A18F80620A9}" type="pres">
      <dgm:prSet presAssocID="{6BCBF195-294F-4F87-9B17-717D7A90DB02}" presName="parentText" presStyleLbl="node1" presStyleIdx="0" presStyleCnt="2" custScaleY="48294" custLinFactNeighborX="2" custLinFactNeighborY="-51318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ACFE55F-2466-491D-B05B-AA6D10200D02}" type="pres">
      <dgm:prSet presAssocID="{6BCBF195-294F-4F87-9B17-717D7A90DB02}" presName="childText" presStyleLbl="revTx" presStyleIdx="0" presStyleCnt="2" custScaleY="92502" custLinFactNeighborY="-2403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0F029A2-6C8A-4826-9EB0-B574690F0E33}" type="pres">
      <dgm:prSet presAssocID="{583F2727-E004-45D4-BA44-47E087423180}" presName="parentText" presStyleLbl="node1" presStyleIdx="1" presStyleCnt="2" custScaleY="48635" custLinFactNeighborX="2" custLinFactNeighborY="-13765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11F0027-0DFE-4F51-92D2-7FF87E9A7044}" type="pres">
      <dgm:prSet presAssocID="{583F2727-E004-45D4-BA44-47E087423180}" presName="childText" presStyleLbl="revTx" presStyleIdx="1" presStyleCnt="2" custScaleY="112824" custLinFactNeighborY="-436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9D3B7A1E-C242-48B8-B924-77E085A72771}" type="presOf" srcId="{8D158DA6-E420-4A8E-BDEF-D9CC6F2B845A}" destId="{E11F0027-0DFE-4F51-92D2-7FF87E9A7044}" srcOrd="0" destOrd="1" presId="urn:microsoft.com/office/officeart/2005/8/layout/vList2"/>
    <dgm:cxn modelId="{B63D6C4F-7CCD-419A-8262-3A47DDAB5A65}" srcId="{583F2727-E004-45D4-BA44-47E087423180}" destId="{8D158DA6-E420-4A8E-BDEF-D9CC6F2B845A}" srcOrd="1" destOrd="0" parTransId="{7D430228-75D1-4830-92FE-C5A497868551}" sibTransId="{84034B79-4832-4320-B72D-99027B12E9A3}"/>
    <dgm:cxn modelId="{325299DA-70DF-4579-A0FF-A83728DE825A}" type="presOf" srcId="{6E3092E1-F6BA-433C-A404-E1D7054E653F}" destId="{E11F0027-0DFE-4F51-92D2-7FF87E9A7044}" srcOrd="0" destOrd="0" presId="urn:microsoft.com/office/officeart/2005/8/layout/vList2"/>
    <dgm:cxn modelId="{5EACCB24-41CE-4571-8F71-85374C26D9C9}" type="presOf" srcId="{31375023-2444-45A4-9466-452918EE10EC}" destId="{4C33D314-7BC3-4492-B17E-A966FD4FBBA2}" srcOrd="0" destOrd="0" presId="urn:microsoft.com/office/officeart/2005/8/layout/vList2"/>
    <dgm:cxn modelId="{0F87A319-4BC3-4EE5-80E3-886052E512BF}" type="presOf" srcId="{583F2727-E004-45D4-BA44-47E087423180}" destId="{00F029A2-6C8A-4826-9EB0-B574690F0E33}" srcOrd="0" destOrd="0" presId="urn:microsoft.com/office/officeart/2005/8/layout/vList2"/>
    <dgm:cxn modelId="{04BB3225-286F-443E-86E5-006D1D36C525}" type="presOf" srcId="{D2A3FA55-24E2-4F36-8A1A-CD69C2A94959}" destId="{EACFE55F-2466-491D-B05B-AA6D10200D02}" srcOrd="0" destOrd="0" presId="urn:microsoft.com/office/officeart/2005/8/layout/vList2"/>
    <dgm:cxn modelId="{0E999797-A0B1-487E-ACDF-BEB401953CA5}" type="presOf" srcId="{6BCBF195-294F-4F87-9B17-717D7A90DB02}" destId="{B868B46B-7083-449A-B7FC-1A18F80620A9}" srcOrd="0" destOrd="0" presId="urn:microsoft.com/office/officeart/2005/8/layout/vList2"/>
    <dgm:cxn modelId="{A1A7BFA7-FCD6-4815-B65A-CC41E5ED186E}" srcId="{31375023-2444-45A4-9466-452918EE10EC}" destId="{6BCBF195-294F-4F87-9B17-717D7A90DB02}" srcOrd="0" destOrd="0" parTransId="{1532FF47-4900-4B7C-AF97-DA883AE857E3}" sibTransId="{58ED7462-8696-4B09-AB66-391B07E4DEC2}"/>
    <dgm:cxn modelId="{DC799200-5D0A-44B1-8021-D33221F94738}" srcId="{6BCBF195-294F-4F87-9B17-717D7A90DB02}" destId="{D2A3FA55-24E2-4F36-8A1A-CD69C2A94959}" srcOrd="0" destOrd="0" parTransId="{B65C929C-0934-4CE5-A31F-A8120CA163F1}" sibTransId="{6B46BBA5-78B6-4741-B540-4D003A99CD3E}"/>
    <dgm:cxn modelId="{664DA1E6-207E-431D-94DA-BAEBF209B67E}" srcId="{31375023-2444-45A4-9466-452918EE10EC}" destId="{583F2727-E004-45D4-BA44-47E087423180}" srcOrd="1" destOrd="0" parTransId="{A03F7001-5E7C-4D02-BD02-04CB7DA408B2}" sibTransId="{A8394B59-A55A-4F9D-B0DA-45EC3E9EA5C6}"/>
    <dgm:cxn modelId="{9B912B65-9186-4DB8-8FBF-BC2294A9409D}" srcId="{583F2727-E004-45D4-BA44-47E087423180}" destId="{6E3092E1-F6BA-433C-A404-E1D7054E653F}" srcOrd="0" destOrd="0" parTransId="{BCAEF688-6A38-40CB-80CE-606DB29902DB}" sibTransId="{E4514F9D-0B36-4753-866E-B830697D46A2}"/>
    <dgm:cxn modelId="{D03BEA3D-0E4B-411E-B348-AF098A7440A1}" type="presParOf" srcId="{4C33D314-7BC3-4492-B17E-A966FD4FBBA2}" destId="{B868B46B-7083-449A-B7FC-1A18F80620A9}" srcOrd="0" destOrd="0" presId="urn:microsoft.com/office/officeart/2005/8/layout/vList2"/>
    <dgm:cxn modelId="{A664244D-C8A3-473F-A885-31A2CD8DC502}" type="presParOf" srcId="{4C33D314-7BC3-4492-B17E-A966FD4FBBA2}" destId="{EACFE55F-2466-491D-B05B-AA6D10200D02}" srcOrd="1" destOrd="0" presId="urn:microsoft.com/office/officeart/2005/8/layout/vList2"/>
    <dgm:cxn modelId="{6B5316BF-3D9C-4401-B052-740324A20E88}" type="presParOf" srcId="{4C33D314-7BC3-4492-B17E-A966FD4FBBA2}" destId="{00F029A2-6C8A-4826-9EB0-B574690F0E33}" srcOrd="2" destOrd="0" presId="urn:microsoft.com/office/officeart/2005/8/layout/vList2"/>
    <dgm:cxn modelId="{C4C2F1E2-1121-48F6-B38D-DCA30BF6E88E}" type="presParOf" srcId="{4C33D314-7BC3-4492-B17E-A966FD4FBBA2}" destId="{E11F0027-0DFE-4F51-92D2-7FF87E9A704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8DDF021-6D72-4D71-A182-570C0C9E3C6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84273B6-EBE4-4971-8AB4-47F8819BBEA6}">
      <dgm:prSet phldrT="[文本]"/>
      <dgm:spPr/>
      <dgm:t>
        <a:bodyPr/>
        <a:lstStyle/>
        <a:p>
          <a:r>
            <a:rPr lang="zh-CN" dirty="0" smtClean="0"/>
            <a:t>（</a:t>
          </a:r>
          <a:r>
            <a:rPr lang="en-US" dirty="0" smtClean="0"/>
            <a:t>1</a:t>
          </a:r>
          <a:r>
            <a:rPr lang="zh-CN" dirty="0" smtClean="0"/>
            <a:t>）前景分析</a:t>
          </a:r>
        </a:p>
        <a:p>
          <a:r>
            <a:rPr lang="zh-CN" smtClean="0"/>
            <a:t>目前动漫行业有</a:t>
          </a:r>
          <a:r>
            <a:rPr lang="en-US" smtClean="0"/>
            <a:t>6</a:t>
          </a:r>
          <a:r>
            <a:rPr lang="zh-CN" smtClean="0"/>
            <a:t>类紧缺人才，即：故事原创人才、动画软件开发人才、二维三维动画制作人才、动画产品设计人才、网络和手机游戏开发人才和动画游戏营销人才。动漫产业，被誉为</a:t>
          </a:r>
          <a:r>
            <a:rPr lang="en-US" smtClean="0"/>
            <a:t>21</a:t>
          </a:r>
          <a:r>
            <a:rPr lang="zh-CN" smtClean="0"/>
            <a:t>世纪最具发展潜力的朝阳产业。</a:t>
          </a:r>
          <a:endParaRPr lang="zh-CN" altLang="en-US" dirty="0"/>
        </a:p>
      </dgm:t>
    </dgm:pt>
    <dgm:pt modelId="{B80345E0-E5D3-4AE9-8175-F8E4C8562B96}" type="parTrans" cxnId="{B916A345-17B1-4297-AC5B-15F67DDEB2CC}">
      <dgm:prSet/>
      <dgm:spPr/>
      <dgm:t>
        <a:bodyPr/>
        <a:lstStyle/>
        <a:p>
          <a:endParaRPr lang="zh-CN" altLang="en-US"/>
        </a:p>
      </dgm:t>
    </dgm:pt>
    <dgm:pt modelId="{13237931-EF18-4AA1-8523-FFF882E6E518}" type="sibTrans" cxnId="{B916A345-17B1-4297-AC5B-15F67DDEB2CC}">
      <dgm:prSet/>
      <dgm:spPr/>
      <dgm:t>
        <a:bodyPr/>
        <a:lstStyle/>
        <a:p>
          <a:endParaRPr lang="zh-CN" altLang="en-US"/>
        </a:p>
      </dgm:t>
    </dgm:pt>
    <dgm:pt modelId="{D0FC5131-7D96-43A0-BD3F-82B4916DFC54}">
      <dgm:prSet phldrT="[文本]"/>
      <dgm:spPr/>
      <dgm:t>
        <a:bodyPr/>
        <a:lstStyle/>
        <a:p>
          <a:r>
            <a:rPr lang="zh-CN" dirty="0" smtClean="0"/>
            <a:t>（</a:t>
          </a:r>
          <a:r>
            <a:rPr lang="en-US" dirty="0" smtClean="0"/>
            <a:t>2</a:t>
          </a:r>
          <a:r>
            <a:rPr lang="zh-CN" dirty="0" smtClean="0"/>
            <a:t>）就业方向及岗位</a:t>
          </a:r>
        </a:p>
        <a:p>
          <a:r>
            <a:rPr lang="zh-CN" dirty="0" smtClean="0"/>
            <a:t>动漫设计与制作专业</a:t>
          </a:r>
          <a:r>
            <a:rPr lang="en-US" dirty="0" smtClean="0"/>
            <a:t>毕业后</a:t>
          </a:r>
          <a:r>
            <a:rPr lang="zh-CN" dirty="0" smtClean="0"/>
            <a:t>主要在动画公司、电视台以及其他广告传媒等单位，从事动画片制作、影视广告制作、后期合成等</a:t>
          </a:r>
          <a:r>
            <a:rPr lang="en-US" dirty="0" smtClean="0"/>
            <a:t>工作</a:t>
          </a:r>
          <a:r>
            <a:rPr lang="zh-CN" dirty="0" smtClean="0"/>
            <a:t>。</a:t>
          </a:r>
          <a:endParaRPr lang="en-US" altLang="zh-CN" dirty="0" smtClean="0"/>
        </a:p>
        <a:p>
          <a:r>
            <a:rPr lang="zh-CN" dirty="0" smtClean="0"/>
            <a:t>动漫制作技术专业的毕业生大多工作在影视动漫制作发行公司、游戏设计制作公司、广告公司、出版社等单位，从事慢还设计、</a:t>
          </a:r>
          <a:r>
            <a:rPr lang="en-US" dirty="0" smtClean="0"/>
            <a:t>Flash</a:t>
          </a:r>
          <a:r>
            <a:rPr lang="zh-CN" dirty="0" smtClean="0"/>
            <a:t>动画制作、三维动画建模、材质与贴图、动画与骨骼绑定、游戏美工、影视广告制作、影视后期合成等岗位。</a:t>
          </a:r>
          <a:endParaRPr lang="zh-CN" altLang="en-US" dirty="0"/>
        </a:p>
      </dgm:t>
    </dgm:pt>
    <dgm:pt modelId="{7F299C48-978E-4804-B462-0196CCB226F3}" type="parTrans" cxnId="{C8856364-8788-4A08-BEC0-D7CECB8B524D}">
      <dgm:prSet/>
      <dgm:spPr/>
      <dgm:t>
        <a:bodyPr/>
        <a:lstStyle/>
        <a:p>
          <a:endParaRPr lang="zh-CN" altLang="en-US"/>
        </a:p>
      </dgm:t>
    </dgm:pt>
    <dgm:pt modelId="{8B8B505C-8253-4DF9-AECE-E6835332D027}" type="sibTrans" cxnId="{C8856364-8788-4A08-BEC0-D7CECB8B524D}">
      <dgm:prSet/>
      <dgm:spPr/>
      <dgm:t>
        <a:bodyPr/>
        <a:lstStyle/>
        <a:p>
          <a:endParaRPr lang="zh-CN" altLang="en-US"/>
        </a:p>
      </dgm:t>
    </dgm:pt>
    <dgm:pt modelId="{FF6357ED-E6CA-43F5-9149-F6F80EF6850A}">
      <dgm:prSet phldrT="[文本]"/>
      <dgm:spPr/>
      <dgm:t>
        <a:bodyPr/>
        <a:lstStyle/>
        <a:p>
          <a:r>
            <a:rPr lang="zh-CN" dirty="0" smtClean="0"/>
            <a:t>（</a:t>
          </a:r>
          <a:r>
            <a:rPr lang="en-US" dirty="0" smtClean="0"/>
            <a:t>3</a:t>
          </a:r>
          <a:r>
            <a:rPr lang="zh-CN" dirty="0" smtClean="0"/>
            <a:t>）动漫制作技术专业工资待遇</a:t>
          </a:r>
        </a:p>
        <a:p>
          <a:r>
            <a:rPr lang="zh-CN" dirty="0" smtClean="0"/>
            <a:t>动漫行业岗位中上色、中间画、原画、分镜、造型等，按照顺序越往后越高级，收入也逐级上涨。最低的上色、中间画岗位因为起点低，月收入可</a:t>
          </a:r>
          <a:r>
            <a:rPr lang="zh-CN" dirty="0" smtClean="0"/>
            <a:t>达</a:t>
          </a:r>
          <a:r>
            <a:rPr lang="en-US" dirty="0" smtClean="0"/>
            <a:t>4000</a:t>
          </a:r>
          <a:r>
            <a:rPr lang="zh-CN" altLang="zh-CN" dirty="0" smtClean="0"/>
            <a:t>元</a:t>
          </a:r>
          <a:r>
            <a:rPr lang="zh-CN" dirty="0" smtClean="0"/>
            <a:t>左右，</a:t>
          </a:r>
          <a:r>
            <a:rPr lang="zh-CN" dirty="0" smtClean="0"/>
            <a:t>发展到造型岗位月薪就可达万元。</a:t>
          </a:r>
          <a:endParaRPr lang="zh-CN" altLang="en-US" dirty="0"/>
        </a:p>
      </dgm:t>
    </dgm:pt>
    <dgm:pt modelId="{4A9B7340-8014-4C31-B4A2-DE5A0935D980}" type="parTrans" cxnId="{627AAB0E-51B3-4EEA-82E4-CE879C193014}">
      <dgm:prSet/>
      <dgm:spPr/>
      <dgm:t>
        <a:bodyPr/>
        <a:lstStyle/>
        <a:p>
          <a:endParaRPr lang="zh-CN" altLang="en-US"/>
        </a:p>
      </dgm:t>
    </dgm:pt>
    <dgm:pt modelId="{A49C7C75-53DF-4349-91A6-00E01B3DC61E}" type="sibTrans" cxnId="{627AAB0E-51B3-4EEA-82E4-CE879C193014}">
      <dgm:prSet/>
      <dgm:spPr/>
      <dgm:t>
        <a:bodyPr/>
        <a:lstStyle/>
        <a:p>
          <a:endParaRPr lang="zh-CN" altLang="en-US"/>
        </a:p>
      </dgm:t>
    </dgm:pt>
    <dgm:pt modelId="{620BC634-03EF-4106-8E18-DD71A4C73D7A}">
      <dgm:prSet phldrT="[文本]" phldr="1"/>
      <dgm:spPr/>
      <dgm:t>
        <a:bodyPr/>
        <a:lstStyle/>
        <a:p>
          <a:endParaRPr lang="zh-CN" altLang="en-US" dirty="0"/>
        </a:p>
      </dgm:t>
    </dgm:pt>
    <dgm:pt modelId="{95D0513D-FE7E-4A13-ADA5-E0DCD8D60C66}" type="sibTrans" cxnId="{CB223BFA-CC3D-4552-A4A0-1799C5DA5B43}">
      <dgm:prSet/>
      <dgm:spPr/>
      <dgm:t>
        <a:bodyPr/>
        <a:lstStyle/>
        <a:p>
          <a:endParaRPr lang="zh-CN" altLang="en-US"/>
        </a:p>
      </dgm:t>
    </dgm:pt>
    <dgm:pt modelId="{C483987B-801B-4BA1-A838-4FD7AE4EC37D}" type="parTrans" cxnId="{CB223BFA-CC3D-4552-A4A0-1799C5DA5B43}">
      <dgm:prSet/>
      <dgm:spPr/>
      <dgm:t>
        <a:bodyPr/>
        <a:lstStyle/>
        <a:p>
          <a:endParaRPr lang="zh-CN" altLang="en-US"/>
        </a:p>
      </dgm:t>
    </dgm:pt>
    <dgm:pt modelId="{A2300EA3-A869-451A-B05A-0C6FCC507783}" type="pres">
      <dgm:prSet presAssocID="{98DDF021-6D72-4D71-A182-570C0C9E3C6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67A7D1C7-05CB-43A5-B842-41AC2D6F1AE7}" type="pres">
      <dgm:prSet presAssocID="{620BC634-03EF-4106-8E18-DD71A4C73D7A}" presName="thickLine" presStyleLbl="alignNode1" presStyleIdx="0" presStyleCnt="1"/>
      <dgm:spPr/>
    </dgm:pt>
    <dgm:pt modelId="{B569E821-3017-4BAC-B377-CAD2272D5AC4}" type="pres">
      <dgm:prSet presAssocID="{620BC634-03EF-4106-8E18-DD71A4C73D7A}" presName="horz1" presStyleCnt="0"/>
      <dgm:spPr/>
    </dgm:pt>
    <dgm:pt modelId="{A2F656DB-F556-4625-AE4D-B1C0D3A333BE}" type="pres">
      <dgm:prSet presAssocID="{620BC634-03EF-4106-8E18-DD71A4C73D7A}" presName="tx1" presStyleLbl="revTx" presStyleIdx="0" presStyleCnt="4" custFlipHor="1" custScaleX="2812"/>
      <dgm:spPr/>
      <dgm:t>
        <a:bodyPr/>
        <a:lstStyle/>
        <a:p>
          <a:endParaRPr lang="zh-CN" altLang="en-US"/>
        </a:p>
      </dgm:t>
    </dgm:pt>
    <dgm:pt modelId="{E7CA9DCC-0254-4D25-AD96-0991510F866C}" type="pres">
      <dgm:prSet presAssocID="{620BC634-03EF-4106-8E18-DD71A4C73D7A}" presName="vert1" presStyleCnt="0"/>
      <dgm:spPr/>
    </dgm:pt>
    <dgm:pt modelId="{E52EE937-783D-49BD-83CE-D0853A2B17EE}" type="pres">
      <dgm:prSet presAssocID="{C84273B6-EBE4-4971-8AB4-47F8819BBEA6}" presName="vertSpace2a" presStyleCnt="0"/>
      <dgm:spPr/>
    </dgm:pt>
    <dgm:pt modelId="{9542B670-898B-4993-A4D2-F47FA8E6029C}" type="pres">
      <dgm:prSet presAssocID="{C84273B6-EBE4-4971-8AB4-47F8819BBEA6}" presName="horz2" presStyleCnt="0"/>
      <dgm:spPr/>
    </dgm:pt>
    <dgm:pt modelId="{6C6E47EF-889E-4F93-8E4D-5F89D154A568}" type="pres">
      <dgm:prSet presAssocID="{C84273B6-EBE4-4971-8AB4-47F8819BBEA6}" presName="horzSpace2" presStyleCnt="0"/>
      <dgm:spPr/>
    </dgm:pt>
    <dgm:pt modelId="{2F230001-D264-445C-8D6C-F56B480348F9}" type="pres">
      <dgm:prSet presAssocID="{C84273B6-EBE4-4971-8AB4-47F8819BBEA6}" presName="tx2" presStyleLbl="revTx" presStyleIdx="1" presStyleCnt="4" custScaleX="132702" custScaleY="50930"/>
      <dgm:spPr/>
      <dgm:t>
        <a:bodyPr/>
        <a:lstStyle/>
        <a:p>
          <a:endParaRPr lang="zh-CN" altLang="en-US"/>
        </a:p>
      </dgm:t>
    </dgm:pt>
    <dgm:pt modelId="{AD79A011-B231-401D-82D0-99FC289CBCFE}" type="pres">
      <dgm:prSet presAssocID="{C84273B6-EBE4-4971-8AB4-47F8819BBEA6}" presName="vert2" presStyleCnt="0"/>
      <dgm:spPr/>
    </dgm:pt>
    <dgm:pt modelId="{6305F57F-6030-4F13-9083-F766339C1BFA}" type="pres">
      <dgm:prSet presAssocID="{C84273B6-EBE4-4971-8AB4-47F8819BBEA6}" presName="thinLine2b" presStyleLbl="callout" presStyleIdx="0" presStyleCnt="3"/>
      <dgm:spPr/>
    </dgm:pt>
    <dgm:pt modelId="{ED727AFF-5A31-491D-B381-697BE9F86A27}" type="pres">
      <dgm:prSet presAssocID="{C84273B6-EBE4-4971-8AB4-47F8819BBEA6}" presName="vertSpace2b" presStyleCnt="0"/>
      <dgm:spPr/>
    </dgm:pt>
    <dgm:pt modelId="{BBB8AB13-8219-4439-888B-A8107FC7F460}" type="pres">
      <dgm:prSet presAssocID="{D0FC5131-7D96-43A0-BD3F-82B4916DFC54}" presName="horz2" presStyleCnt="0"/>
      <dgm:spPr/>
    </dgm:pt>
    <dgm:pt modelId="{00B71E80-8E2C-4752-89C0-615D194A5E76}" type="pres">
      <dgm:prSet presAssocID="{D0FC5131-7D96-43A0-BD3F-82B4916DFC54}" presName="horzSpace2" presStyleCnt="0"/>
      <dgm:spPr/>
    </dgm:pt>
    <dgm:pt modelId="{50383E84-BC83-4CA9-8883-ECA0097F3D2C}" type="pres">
      <dgm:prSet presAssocID="{D0FC5131-7D96-43A0-BD3F-82B4916DFC54}" presName="tx2" presStyleLbl="revTx" presStyleIdx="2" presStyleCnt="4" custScaleX="135458" custScaleY="53133" custLinFactNeighborY="-5397"/>
      <dgm:spPr/>
      <dgm:t>
        <a:bodyPr/>
        <a:lstStyle/>
        <a:p>
          <a:endParaRPr lang="zh-CN" altLang="en-US"/>
        </a:p>
      </dgm:t>
    </dgm:pt>
    <dgm:pt modelId="{66578976-C92F-41CC-A7AD-2BE92E5BAFB1}" type="pres">
      <dgm:prSet presAssocID="{D0FC5131-7D96-43A0-BD3F-82B4916DFC54}" presName="vert2" presStyleCnt="0"/>
      <dgm:spPr/>
    </dgm:pt>
    <dgm:pt modelId="{B50ED234-9165-44B4-85D9-260A78139051}" type="pres">
      <dgm:prSet presAssocID="{D0FC5131-7D96-43A0-BD3F-82B4916DFC54}" presName="thinLine2b" presStyleLbl="callout" presStyleIdx="1" presStyleCnt="3"/>
      <dgm:spPr/>
    </dgm:pt>
    <dgm:pt modelId="{61BBEEA5-5147-481B-A9C5-0A874C9980F0}" type="pres">
      <dgm:prSet presAssocID="{D0FC5131-7D96-43A0-BD3F-82B4916DFC54}" presName="vertSpace2b" presStyleCnt="0"/>
      <dgm:spPr/>
    </dgm:pt>
    <dgm:pt modelId="{B9BD6701-16BF-402E-8267-37F95A8B0445}" type="pres">
      <dgm:prSet presAssocID="{FF6357ED-E6CA-43F5-9149-F6F80EF6850A}" presName="horz2" presStyleCnt="0"/>
      <dgm:spPr/>
    </dgm:pt>
    <dgm:pt modelId="{B324549A-9231-49CD-8EE3-845A042452FA}" type="pres">
      <dgm:prSet presAssocID="{FF6357ED-E6CA-43F5-9149-F6F80EF6850A}" presName="horzSpace2" presStyleCnt="0"/>
      <dgm:spPr/>
    </dgm:pt>
    <dgm:pt modelId="{5A07C779-500F-4EB2-B5DE-FA8804614717}" type="pres">
      <dgm:prSet presAssocID="{FF6357ED-E6CA-43F5-9149-F6F80EF6850A}" presName="tx2" presStyleLbl="revTx" presStyleIdx="3" presStyleCnt="4" custScaleX="138184" custScaleY="57923" custLinFactNeighborY="-5395"/>
      <dgm:spPr/>
      <dgm:t>
        <a:bodyPr/>
        <a:lstStyle/>
        <a:p>
          <a:endParaRPr lang="zh-CN" altLang="en-US"/>
        </a:p>
      </dgm:t>
    </dgm:pt>
    <dgm:pt modelId="{56E3FE5D-64C0-4921-9CF0-9CFBA7CCC87D}" type="pres">
      <dgm:prSet presAssocID="{FF6357ED-E6CA-43F5-9149-F6F80EF6850A}" presName="vert2" presStyleCnt="0"/>
      <dgm:spPr/>
    </dgm:pt>
    <dgm:pt modelId="{4D82E7EA-3DD3-4DC2-8D1B-07EC7BE529DB}" type="pres">
      <dgm:prSet presAssocID="{FF6357ED-E6CA-43F5-9149-F6F80EF6850A}" presName="thinLine2b" presStyleLbl="callout" presStyleIdx="2" presStyleCnt="3"/>
      <dgm:spPr/>
    </dgm:pt>
    <dgm:pt modelId="{3CC2DC3A-A954-4AC6-B5E0-2544B2FF5F73}" type="pres">
      <dgm:prSet presAssocID="{FF6357ED-E6CA-43F5-9149-F6F80EF6850A}" presName="vertSpace2b" presStyleCnt="0"/>
      <dgm:spPr/>
    </dgm:pt>
  </dgm:ptLst>
  <dgm:cxnLst>
    <dgm:cxn modelId="{45939DC1-CB91-4020-AE3D-2755514D4C53}" type="presOf" srcId="{FF6357ED-E6CA-43F5-9149-F6F80EF6850A}" destId="{5A07C779-500F-4EB2-B5DE-FA8804614717}" srcOrd="0" destOrd="0" presId="urn:microsoft.com/office/officeart/2008/layout/LinedList"/>
    <dgm:cxn modelId="{3DF96A15-BC85-487C-8C5A-8305A84725FF}" type="presOf" srcId="{98DDF021-6D72-4D71-A182-570C0C9E3C6C}" destId="{A2300EA3-A869-451A-B05A-0C6FCC507783}" srcOrd="0" destOrd="0" presId="urn:microsoft.com/office/officeart/2008/layout/LinedList"/>
    <dgm:cxn modelId="{CB223BFA-CC3D-4552-A4A0-1799C5DA5B43}" srcId="{98DDF021-6D72-4D71-A182-570C0C9E3C6C}" destId="{620BC634-03EF-4106-8E18-DD71A4C73D7A}" srcOrd="0" destOrd="0" parTransId="{C483987B-801B-4BA1-A838-4FD7AE4EC37D}" sibTransId="{95D0513D-FE7E-4A13-ADA5-E0DCD8D60C66}"/>
    <dgm:cxn modelId="{627AAB0E-51B3-4EEA-82E4-CE879C193014}" srcId="{620BC634-03EF-4106-8E18-DD71A4C73D7A}" destId="{FF6357ED-E6CA-43F5-9149-F6F80EF6850A}" srcOrd="2" destOrd="0" parTransId="{4A9B7340-8014-4C31-B4A2-DE5A0935D980}" sibTransId="{A49C7C75-53DF-4349-91A6-00E01B3DC61E}"/>
    <dgm:cxn modelId="{C22B18FB-2512-4DFD-B7F8-97431CF980C9}" type="presOf" srcId="{D0FC5131-7D96-43A0-BD3F-82B4916DFC54}" destId="{50383E84-BC83-4CA9-8883-ECA0097F3D2C}" srcOrd="0" destOrd="0" presId="urn:microsoft.com/office/officeart/2008/layout/LinedList"/>
    <dgm:cxn modelId="{B916A345-17B1-4297-AC5B-15F67DDEB2CC}" srcId="{620BC634-03EF-4106-8E18-DD71A4C73D7A}" destId="{C84273B6-EBE4-4971-8AB4-47F8819BBEA6}" srcOrd="0" destOrd="0" parTransId="{B80345E0-E5D3-4AE9-8175-F8E4C8562B96}" sibTransId="{13237931-EF18-4AA1-8523-FFF882E6E518}"/>
    <dgm:cxn modelId="{FA96DBEC-9C58-4F82-A6B0-ECE1C72DBC7F}" type="presOf" srcId="{C84273B6-EBE4-4971-8AB4-47F8819BBEA6}" destId="{2F230001-D264-445C-8D6C-F56B480348F9}" srcOrd="0" destOrd="0" presId="urn:microsoft.com/office/officeart/2008/layout/LinedList"/>
    <dgm:cxn modelId="{A8E3D829-A545-4468-AE2C-C2D3607B738C}" type="presOf" srcId="{620BC634-03EF-4106-8E18-DD71A4C73D7A}" destId="{A2F656DB-F556-4625-AE4D-B1C0D3A333BE}" srcOrd="0" destOrd="0" presId="urn:microsoft.com/office/officeart/2008/layout/LinedList"/>
    <dgm:cxn modelId="{C8856364-8788-4A08-BEC0-D7CECB8B524D}" srcId="{620BC634-03EF-4106-8E18-DD71A4C73D7A}" destId="{D0FC5131-7D96-43A0-BD3F-82B4916DFC54}" srcOrd="1" destOrd="0" parTransId="{7F299C48-978E-4804-B462-0196CCB226F3}" sibTransId="{8B8B505C-8253-4DF9-AECE-E6835332D027}"/>
    <dgm:cxn modelId="{1482EF28-AEB1-41E0-ACDB-0270C61B03B3}" type="presParOf" srcId="{A2300EA3-A869-451A-B05A-0C6FCC507783}" destId="{67A7D1C7-05CB-43A5-B842-41AC2D6F1AE7}" srcOrd="0" destOrd="0" presId="urn:microsoft.com/office/officeart/2008/layout/LinedList"/>
    <dgm:cxn modelId="{9CA4BF9F-D83F-49FD-AD41-4999DC5C557D}" type="presParOf" srcId="{A2300EA3-A869-451A-B05A-0C6FCC507783}" destId="{B569E821-3017-4BAC-B377-CAD2272D5AC4}" srcOrd="1" destOrd="0" presId="urn:microsoft.com/office/officeart/2008/layout/LinedList"/>
    <dgm:cxn modelId="{76EF3562-42FC-414A-885E-51A787BB5AD2}" type="presParOf" srcId="{B569E821-3017-4BAC-B377-CAD2272D5AC4}" destId="{A2F656DB-F556-4625-AE4D-B1C0D3A333BE}" srcOrd="0" destOrd="0" presId="urn:microsoft.com/office/officeart/2008/layout/LinedList"/>
    <dgm:cxn modelId="{FC822343-E036-4BD8-B71D-91C74499AF36}" type="presParOf" srcId="{B569E821-3017-4BAC-B377-CAD2272D5AC4}" destId="{E7CA9DCC-0254-4D25-AD96-0991510F866C}" srcOrd="1" destOrd="0" presId="urn:microsoft.com/office/officeart/2008/layout/LinedList"/>
    <dgm:cxn modelId="{CF48730D-ACDF-481A-B925-E0447F7885F1}" type="presParOf" srcId="{E7CA9DCC-0254-4D25-AD96-0991510F866C}" destId="{E52EE937-783D-49BD-83CE-D0853A2B17EE}" srcOrd="0" destOrd="0" presId="urn:microsoft.com/office/officeart/2008/layout/LinedList"/>
    <dgm:cxn modelId="{4FF5B755-9349-45C9-960D-0D5C74EE8C4D}" type="presParOf" srcId="{E7CA9DCC-0254-4D25-AD96-0991510F866C}" destId="{9542B670-898B-4993-A4D2-F47FA8E6029C}" srcOrd="1" destOrd="0" presId="urn:microsoft.com/office/officeart/2008/layout/LinedList"/>
    <dgm:cxn modelId="{176215AD-613F-4C66-A11E-3B4E3CDB909F}" type="presParOf" srcId="{9542B670-898B-4993-A4D2-F47FA8E6029C}" destId="{6C6E47EF-889E-4F93-8E4D-5F89D154A568}" srcOrd="0" destOrd="0" presId="urn:microsoft.com/office/officeart/2008/layout/LinedList"/>
    <dgm:cxn modelId="{E222CB44-13DA-4DEB-A251-5C3365B43D0C}" type="presParOf" srcId="{9542B670-898B-4993-A4D2-F47FA8E6029C}" destId="{2F230001-D264-445C-8D6C-F56B480348F9}" srcOrd="1" destOrd="0" presId="urn:microsoft.com/office/officeart/2008/layout/LinedList"/>
    <dgm:cxn modelId="{63B04158-F514-4431-A9EF-D603FF1406C0}" type="presParOf" srcId="{9542B670-898B-4993-A4D2-F47FA8E6029C}" destId="{AD79A011-B231-401D-82D0-99FC289CBCFE}" srcOrd="2" destOrd="0" presId="urn:microsoft.com/office/officeart/2008/layout/LinedList"/>
    <dgm:cxn modelId="{482179A8-C5E3-47D5-880E-67EB1EB0D479}" type="presParOf" srcId="{E7CA9DCC-0254-4D25-AD96-0991510F866C}" destId="{6305F57F-6030-4F13-9083-F766339C1BFA}" srcOrd="2" destOrd="0" presId="urn:microsoft.com/office/officeart/2008/layout/LinedList"/>
    <dgm:cxn modelId="{A7C635C9-3895-456A-89AE-AF8CB023BEBC}" type="presParOf" srcId="{E7CA9DCC-0254-4D25-AD96-0991510F866C}" destId="{ED727AFF-5A31-491D-B381-697BE9F86A27}" srcOrd="3" destOrd="0" presId="urn:microsoft.com/office/officeart/2008/layout/LinedList"/>
    <dgm:cxn modelId="{C8D3A001-AB8F-42AE-AE47-6A19420CF93F}" type="presParOf" srcId="{E7CA9DCC-0254-4D25-AD96-0991510F866C}" destId="{BBB8AB13-8219-4439-888B-A8107FC7F460}" srcOrd="4" destOrd="0" presId="urn:microsoft.com/office/officeart/2008/layout/LinedList"/>
    <dgm:cxn modelId="{F28CC8C5-A496-455D-A94F-AD34F9AF3291}" type="presParOf" srcId="{BBB8AB13-8219-4439-888B-A8107FC7F460}" destId="{00B71E80-8E2C-4752-89C0-615D194A5E76}" srcOrd="0" destOrd="0" presId="urn:microsoft.com/office/officeart/2008/layout/LinedList"/>
    <dgm:cxn modelId="{5CBDE1C6-5CBA-4224-AB01-377EA60B734E}" type="presParOf" srcId="{BBB8AB13-8219-4439-888B-A8107FC7F460}" destId="{50383E84-BC83-4CA9-8883-ECA0097F3D2C}" srcOrd="1" destOrd="0" presId="urn:microsoft.com/office/officeart/2008/layout/LinedList"/>
    <dgm:cxn modelId="{D79FDDFE-8D66-48A5-AD88-370DE8FB9F04}" type="presParOf" srcId="{BBB8AB13-8219-4439-888B-A8107FC7F460}" destId="{66578976-C92F-41CC-A7AD-2BE92E5BAFB1}" srcOrd="2" destOrd="0" presId="urn:microsoft.com/office/officeart/2008/layout/LinedList"/>
    <dgm:cxn modelId="{B5DE1E7F-EDEB-44B3-8D4D-C3AAC1C76D13}" type="presParOf" srcId="{E7CA9DCC-0254-4D25-AD96-0991510F866C}" destId="{B50ED234-9165-44B4-85D9-260A78139051}" srcOrd="5" destOrd="0" presId="urn:microsoft.com/office/officeart/2008/layout/LinedList"/>
    <dgm:cxn modelId="{7D2B7360-B6CE-4CC9-BC4A-207BDDD7DEBB}" type="presParOf" srcId="{E7CA9DCC-0254-4D25-AD96-0991510F866C}" destId="{61BBEEA5-5147-481B-A9C5-0A874C9980F0}" srcOrd="6" destOrd="0" presId="urn:microsoft.com/office/officeart/2008/layout/LinedList"/>
    <dgm:cxn modelId="{035BA69D-6B7C-45E3-B646-40EAB8A15EC8}" type="presParOf" srcId="{E7CA9DCC-0254-4D25-AD96-0991510F866C}" destId="{B9BD6701-16BF-402E-8267-37F95A8B0445}" srcOrd="7" destOrd="0" presId="urn:microsoft.com/office/officeart/2008/layout/LinedList"/>
    <dgm:cxn modelId="{CB96C33B-9E36-4AB7-B697-8690607C94F2}" type="presParOf" srcId="{B9BD6701-16BF-402E-8267-37F95A8B0445}" destId="{B324549A-9231-49CD-8EE3-845A042452FA}" srcOrd="0" destOrd="0" presId="urn:microsoft.com/office/officeart/2008/layout/LinedList"/>
    <dgm:cxn modelId="{E48E6FF8-A4F0-4F41-9F3D-16C5232F8FD1}" type="presParOf" srcId="{B9BD6701-16BF-402E-8267-37F95A8B0445}" destId="{5A07C779-500F-4EB2-B5DE-FA8804614717}" srcOrd="1" destOrd="0" presId="urn:microsoft.com/office/officeart/2008/layout/LinedList"/>
    <dgm:cxn modelId="{953D6AF9-3A9D-44A2-B1D7-AB44E3BC3D8D}" type="presParOf" srcId="{B9BD6701-16BF-402E-8267-37F95A8B0445}" destId="{56E3FE5D-64C0-4921-9CF0-9CFBA7CCC87D}" srcOrd="2" destOrd="0" presId="urn:microsoft.com/office/officeart/2008/layout/LinedList"/>
    <dgm:cxn modelId="{615D0B96-F27F-4C34-8DB1-EEF5E74A52CE}" type="presParOf" srcId="{E7CA9DCC-0254-4D25-AD96-0991510F866C}" destId="{4D82E7EA-3DD3-4DC2-8D1B-07EC7BE529DB}" srcOrd="8" destOrd="0" presId="urn:microsoft.com/office/officeart/2008/layout/LinedList"/>
    <dgm:cxn modelId="{D3EA7DEC-0F19-4290-9BBA-6A99AB100508}" type="presParOf" srcId="{E7CA9DCC-0254-4D25-AD96-0991510F866C}" destId="{3CC2DC3A-A954-4AC6-B5E0-2544B2FF5F73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B2BF9A9-5A55-4D11-907E-7045D303C364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5106587-4095-4CD5-AC52-4D448C4C48B2}">
      <dgm:prSet phldrT="[文本]" custT="1"/>
      <dgm:spPr/>
      <dgm:t>
        <a:bodyPr/>
        <a:lstStyle/>
        <a:p>
          <a:r>
            <a:rPr lang="en-US" sz="3200" b="1" dirty="0" smtClean="0"/>
            <a:t>4</a:t>
          </a:r>
          <a:r>
            <a:rPr lang="zh-CN" sz="3200" b="1" dirty="0" smtClean="0"/>
            <a:t>）</a:t>
          </a:r>
          <a:r>
            <a:rPr lang="zh-CN" sz="3200" b="1" dirty="0" smtClean="0"/>
            <a:t>电子信息工程技术（物联网方向）</a:t>
          </a:r>
          <a:endParaRPr lang="zh-CN" altLang="en-US" sz="3200" dirty="0"/>
        </a:p>
      </dgm:t>
    </dgm:pt>
    <dgm:pt modelId="{80FC3345-A5CC-4FCD-8456-E11A28C9A30E}" type="parTrans" cxnId="{1028155B-BC00-4E20-98EC-18C3A0911743}">
      <dgm:prSet/>
      <dgm:spPr/>
      <dgm:t>
        <a:bodyPr/>
        <a:lstStyle/>
        <a:p>
          <a:endParaRPr lang="zh-CN" altLang="en-US"/>
        </a:p>
      </dgm:t>
    </dgm:pt>
    <dgm:pt modelId="{BE981E6F-1FB1-4CF5-A5F0-04D48F418DFA}" type="sibTrans" cxnId="{1028155B-BC00-4E20-98EC-18C3A0911743}">
      <dgm:prSet/>
      <dgm:spPr/>
      <dgm:t>
        <a:bodyPr/>
        <a:lstStyle/>
        <a:p>
          <a:endParaRPr lang="zh-CN" altLang="en-US"/>
        </a:p>
      </dgm:t>
    </dgm:pt>
    <dgm:pt modelId="{D022DF66-09E2-4CA0-BF89-D726F6F22F3D}" type="pres">
      <dgm:prSet presAssocID="{EB2BF9A9-5A55-4D11-907E-7045D303C364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9DCB3DAD-B5AC-479D-9C5D-362ED6AD3C51}" type="pres">
      <dgm:prSet presAssocID="{D5106587-4095-4CD5-AC52-4D448C4C48B2}" presName="root" presStyleCnt="0">
        <dgm:presLayoutVars>
          <dgm:chMax/>
          <dgm:chPref val="4"/>
        </dgm:presLayoutVars>
      </dgm:prSet>
      <dgm:spPr/>
    </dgm:pt>
    <dgm:pt modelId="{66A9CBE5-3108-4568-BB4C-5A09D7E42BAA}" type="pres">
      <dgm:prSet presAssocID="{D5106587-4095-4CD5-AC52-4D448C4C48B2}" presName="rootComposite" presStyleCnt="0">
        <dgm:presLayoutVars/>
      </dgm:prSet>
      <dgm:spPr/>
    </dgm:pt>
    <dgm:pt modelId="{B618CBEA-45DE-412C-8F76-67278F2D57A3}" type="pres">
      <dgm:prSet presAssocID="{D5106587-4095-4CD5-AC52-4D448C4C48B2}" presName="rootText" presStyleLbl="node0" presStyleIdx="0" presStyleCnt="1" custScaleY="48536" custLinFactY="-79287" custLinFactNeighborX="224" custLinFactNeighborY="-100000">
        <dgm:presLayoutVars>
          <dgm:chMax/>
          <dgm:chPref val="4"/>
        </dgm:presLayoutVars>
      </dgm:prSet>
      <dgm:spPr/>
      <dgm:t>
        <a:bodyPr/>
        <a:lstStyle/>
        <a:p>
          <a:endParaRPr lang="zh-CN" altLang="en-US"/>
        </a:p>
      </dgm:t>
    </dgm:pt>
    <dgm:pt modelId="{C8DDFA4C-20A1-4C25-BE2E-48BCAB5D7200}" type="pres">
      <dgm:prSet presAssocID="{D5106587-4095-4CD5-AC52-4D448C4C48B2}" presName="childShape" presStyleCnt="0">
        <dgm:presLayoutVars>
          <dgm:chMax val="0"/>
          <dgm:chPref val="0"/>
        </dgm:presLayoutVars>
      </dgm:prSet>
      <dgm:spPr/>
    </dgm:pt>
  </dgm:ptLst>
  <dgm:cxnLst>
    <dgm:cxn modelId="{49009CC2-9BF2-4D70-ADBC-E61D882D0297}" type="presOf" srcId="{EB2BF9A9-5A55-4D11-907E-7045D303C364}" destId="{D022DF66-09E2-4CA0-BF89-D726F6F22F3D}" srcOrd="0" destOrd="0" presId="urn:microsoft.com/office/officeart/2008/layout/PictureAccentList"/>
    <dgm:cxn modelId="{C3C50637-DD03-4A83-BB7D-4A3E65B5ABC6}" type="presOf" srcId="{D5106587-4095-4CD5-AC52-4D448C4C48B2}" destId="{B618CBEA-45DE-412C-8F76-67278F2D57A3}" srcOrd="0" destOrd="0" presId="urn:microsoft.com/office/officeart/2008/layout/PictureAccentList"/>
    <dgm:cxn modelId="{1028155B-BC00-4E20-98EC-18C3A0911743}" srcId="{EB2BF9A9-5A55-4D11-907E-7045D303C364}" destId="{D5106587-4095-4CD5-AC52-4D448C4C48B2}" srcOrd="0" destOrd="0" parTransId="{80FC3345-A5CC-4FCD-8456-E11A28C9A30E}" sibTransId="{BE981E6F-1FB1-4CF5-A5F0-04D48F418DFA}"/>
    <dgm:cxn modelId="{CBBC5FFF-A7F6-40F7-A24A-D2C3876DB8EF}" type="presParOf" srcId="{D022DF66-09E2-4CA0-BF89-D726F6F22F3D}" destId="{9DCB3DAD-B5AC-479D-9C5D-362ED6AD3C51}" srcOrd="0" destOrd="0" presId="urn:microsoft.com/office/officeart/2008/layout/PictureAccentList"/>
    <dgm:cxn modelId="{6B3DC579-3B31-4EE8-AFF1-5D90237F4191}" type="presParOf" srcId="{9DCB3DAD-B5AC-479D-9C5D-362ED6AD3C51}" destId="{66A9CBE5-3108-4568-BB4C-5A09D7E42BAA}" srcOrd="0" destOrd="0" presId="urn:microsoft.com/office/officeart/2008/layout/PictureAccentList"/>
    <dgm:cxn modelId="{420873A0-0759-444A-884B-C0BDEA679193}" type="presParOf" srcId="{66A9CBE5-3108-4568-BB4C-5A09D7E42BAA}" destId="{B618CBEA-45DE-412C-8F76-67278F2D57A3}" srcOrd="0" destOrd="0" presId="urn:microsoft.com/office/officeart/2008/layout/PictureAccentList"/>
    <dgm:cxn modelId="{16031258-6EC7-40ED-8041-B3C16707B978}" type="presParOf" srcId="{9DCB3DAD-B5AC-479D-9C5D-362ED6AD3C51}" destId="{C8DDFA4C-20A1-4C25-BE2E-48BCAB5D7200}" srcOrd="1" destOrd="0" presId="urn:microsoft.com/office/officeart/2008/layout/PictureAccent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8DDF021-6D72-4D71-A182-570C0C9E3C6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84273B6-EBE4-4971-8AB4-47F8819BBEA6}">
      <dgm:prSet phldrT="[文本]"/>
      <dgm:spPr/>
      <dgm:t>
        <a:bodyPr/>
        <a:lstStyle/>
        <a:p>
          <a:r>
            <a:rPr lang="zh-CN" dirty="0" smtClean="0"/>
            <a:t>（</a:t>
          </a:r>
          <a:r>
            <a:rPr lang="en-US" dirty="0" smtClean="0"/>
            <a:t>1</a:t>
          </a:r>
          <a:r>
            <a:rPr lang="zh-CN" dirty="0" smtClean="0"/>
            <a:t>）前景分析</a:t>
          </a:r>
        </a:p>
        <a:p>
          <a:r>
            <a:rPr lang="zh-CN" dirty="0" smtClean="0"/>
            <a:t>目前全国每年为社会输送不足</a:t>
          </a:r>
          <a:r>
            <a:rPr lang="en-US" dirty="0" smtClean="0"/>
            <a:t>6</a:t>
          </a:r>
          <a:r>
            <a:rPr lang="zh-CN" dirty="0" smtClean="0"/>
            <a:t>万名计算机与信息类毕业生，而整个社会需要近</a:t>
          </a:r>
          <a:r>
            <a:rPr lang="en-US" dirty="0" smtClean="0"/>
            <a:t>100</a:t>
          </a:r>
          <a:r>
            <a:rPr lang="zh-CN" dirty="0" smtClean="0"/>
            <a:t>万的从业人员，输入远远小于供应。未来</a:t>
          </a:r>
          <a:r>
            <a:rPr lang="en-US" dirty="0" smtClean="0"/>
            <a:t>5</a:t>
          </a:r>
          <a:r>
            <a:rPr lang="zh-CN" dirty="0" smtClean="0"/>
            <a:t>年，我国对从事网络建设、网络应用和网络服务等新型网络人才的需求将达到</a:t>
          </a:r>
          <a:r>
            <a:rPr lang="en-US" dirty="0" smtClean="0"/>
            <a:t>60</a:t>
          </a:r>
          <a:r>
            <a:rPr lang="zh-CN" dirty="0" smtClean="0"/>
            <a:t>万—</a:t>
          </a:r>
          <a:r>
            <a:rPr lang="en-US" dirty="0" smtClean="0"/>
            <a:t>100</a:t>
          </a:r>
          <a:r>
            <a:rPr lang="zh-CN" dirty="0" smtClean="0"/>
            <a:t>万人。</a:t>
          </a:r>
          <a:endParaRPr lang="zh-CN" altLang="en-US" dirty="0"/>
        </a:p>
      </dgm:t>
    </dgm:pt>
    <dgm:pt modelId="{B80345E0-E5D3-4AE9-8175-F8E4C8562B96}" type="parTrans" cxnId="{B916A345-17B1-4297-AC5B-15F67DDEB2CC}">
      <dgm:prSet/>
      <dgm:spPr/>
      <dgm:t>
        <a:bodyPr/>
        <a:lstStyle/>
        <a:p>
          <a:endParaRPr lang="zh-CN" altLang="en-US"/>
        </a:p>
      </dgm:t>
    </dgm:pt>
    <dgm:pt modelId="{13237931-EF18-4AA1-8523-FFF882E6E518}" type="sibTrans" cxnId="{B916A345-17B1-4297-AC5B-15F67DDEB2CC}">
      <dgm:prSet/>
      <dgm:spPr/>
      <dgm:t>
        <a:bodyPr/>
        <a:lstStyle/>
        <a:p>
          <a:endParaRPr lang="zh-CN" altLang="en-US"/>
        </a:p>
      </dgm:t>
    </dgm:pt>
    <dgm:pt modelId="{D0FC5131-7D96-43A0-BD3F-82B4916DFC54}">
      <dgm:prSet phldrT="[文本]"/>
      <dgm:spPr/>
      <dgm:t>
        <a:bodyPr/>
        <a:lstStyle/>
        <a:p>
          <a:r>
            <a:rPr lang="zh-CN" dirty="0" smtClean="0"/>
            <a:t>（</a:t>
          </a:r>
          <a:r>
            <a:rPr lang="en-US" dirty="0" smtClean="0"/>
            <a:t>2</a:t>
          </a:r>
          <a:r>
            <a:rPr lang="zh-CN" dirty="0" smtClean="0"/>
            <a:t>）就业方向及就业岗位</a:t>
          </a:r>
        </a:p>
        <a:p>
          <a:r>
            <a:rPr lang="zh-CN" dirty="0" smtClean="0"/>
            <a:t>主要从事与物联网行业相关的企业、行业，尤其是智能家居相关企业。从事物联网的通信架构、网络协议和标准、无线传感器、信息安全等到的设计、开发、管理与维护等工作。</a:t>
          </a:r>
          <a:endParaRPr lang="zh-CN" altLang="en-US" dirty="0"/>
        </a:p>
      </dgm:t>
    </dgm:pt>
    <dgm:pt modelId="{7F299C48-978E-4804-B462-0196CCB226F3}" type="parTrans" cxnId="{C8856364-8788-4A08-BEC0-D7CECB8B524D}">
      <dgm:prSet/>
      <dgm:spPr/>
      <dgm:t>
        <a:bodyPr/>
        <a:lstStyle/>
        <a:p>
          <a:endParaRPr lang="zh-CN" altLang="en-US"/>
        </a:p>
      </dgm:t>
    </dgm:pt>
    <dgm:pt modelId="{8B8B505C-8253-4DF9-AECE-E6835332D027}" type="sibTrans" cxnId="{C8856364-8788-4A08-BEC0-D7CECB8B524D}">
      <dgm:prSet/>
      <dgm:spPr/>
      <dgm:t>
        <a:bodyPr/>
        <a:lstStyle/>
        <a:p>
          <a:endParaRPr lang="zh-CN" altLang="en-US"/>
        </a:p>
      </dgm:t>
    </dgm:pt>
    <dgm:pt modelId="{FF6357ED-E6CA-43F5-9149-F6F80EF6850A}">
      <dgm:prSet phldrT="[文本]"/>
      <dgm:spPr/>
      <dgm:t>
        <a:bodyPr/>
        <a:lstStyle/>
        <a:p>
          <a:r>
            <a:rPr lang="zh-CN" dirty="0" smtClean="0"/>
            <a:t>（</a:t>
          </a:r>
          <a:r>
            <a:rPr lang="en-US" dirty="0" smtClean="0"/>
            <a:t>3</a:t>
          </a:r>
          <a:r>
            <a:rPr lang="zh-CN" dirty="0" smtClean="0"/>
            <a:t>）电子信息工程技术专业（物联网方向）工资待遇</a:t>
          </a:r>
        </a:p>
        <a:p>
          <a:r>
            <a:rPr lang="zh-CN" dirty="0" smtClean="0"/>
            <a:t>物联网方向就业范围广，毕业后可从事物联网工程的设计、施工、运营维护和管理工作，月收入约为</a:t>
          </a:r>
          <a:r>
            <a:rPr lang="en-US" dirty="0" smtClean="0"/>
            <a:t>4000</a:t>
          </a:r>
          <a:r>
            <a:rPr lang="zh-CN" dirty="0" smtClean="0"/>
            <a:t>元，有经验者可达万元以上。</a:t>
          </a:r>
          <a:endParaRPr lang="zh-CN" altLang="en-US" dirty="0"/>
        </a:p>
      </dgm:t>
    </dgm:pt>
    <dgm:pt modelId="{4A9B7340-8014-4C31-B4A2-DE5A0935D980}" type="parTrans" cxnId="{627AAB0E-51B3-4EEA-82E4-CE879C193014}">
      <dgm:prSet/>
      <dgm:spPr/>
      <dgm:t>
        <a:bodyPr/>
        <a:lstStyle/>
        <a:p>
          <a:endParaRPr lang="zh-CN" altLang="en-US"/>
        </a:p>
      </dgm:t>
    </dgm:pt>
    <dgm:pt modelId="{A49C7C75-53DF-4349-91A6-00E01B3DC61E}" type="sibTrans" cxnId="{627AAB0E-51B3-4EEA-82E4-CE879C193014}">
      <dgm:prSet/>
      <dgm:spPr/>
      <dgm:t>
        <a:bodyPr/>
        <a:lstStyle/>
        <a:p>
          <a:endParaRPr lang="zh-CN" altLang="en-US"/>
        </a:p>
      </dgm:t>
    </dgm:pt>
    <dgm:pt modelId="{620BC634-03EF-4106-8E18-DD71A4C73D7A}">
      <dgm:prSet phldrT="[文本]" phldr="1"/>
      <dgm:spPr/>
      <dgm:t>
        <a:bodyPr/>
        <a:lstStyle/>
        <a:p>
          <a:endParaRPr lang="zh-CN" altLang="en-US" dirty="0"/>
        </a:p>
      </dgm:t>
    </dgm:pt>
    <dgm:pt modelId="{95D0513D-FE7E-4A13-ADA5-E0DCD8D60C66}" type="sibTrans" cxnId="{CB223BFA-CC3D-4552-A4A0-1799C5DA5B43}">
      <dgm:prSet/>
      <dgm:spPr/>
      <dgm:t>
        <a:bodyPr/>
        <a:lstStyle/>
        <a:p>
          <a:endParaRPr lang="zh-CN" altLang="en-US"/>
        </a:p>
      </dgm:t>
    </dgm:pt>
    <dgm:pt modelId="{C483987B-801B-4BA1-A838-4FD7AE4EC37D}" type="parTrans" cxnId="{CB223BFA-CC3D-4552-A4A0-1799C5DA5B43}">
      <dgm:prSet/>
      <dgm:spPr/>
      <dgm:t>
        <a:bodyPr/>
        <a:lstStyle/>
        <a:p>
          <a:endParaRPr lang="zh-CN" altLang="en-US"/>
        </a:p>
      </dgm:t>
    </dgm:pt>
    <dgm:pt modelId="{A2300EA3-A869-451A-B05A-0C6FCC507783}" type="pres">
      <dgm:prSet presAssocID="{98DDF021-6D72-4D71-A182-570C0C9E3C6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67A7D1C7-05CB-43A5-B842-41AC2D6F1AE7}" type="pres">
      <dgm:prSet presAssocID="{620BC634-03EF-4106-8E18-DD71A4C73D7A}" presName="thickLine" presStyleLbl="alignNode1" presStyleIdx="0" presStyleCnt="1"/>
      <dgm:spPr/>
    </dgm:pt>
    <dgm:pt modelId="{B569E821-3017-4BAC-B377-CAD2272D5AC4}" type="pres">
      <dgm:prSet presAssocID="{620BC634-03EF-4106-8E18-DD71A4C73D7A}" presName="horz1" presStyleCnt="0"/>
      <dgm:spPr/>
    </dgm:pt>
    <dgm:pt modelId="{A2F656DB-F556-4625-AE4D-B1C0D3A333BE}" type="pres">
      <dgm:prSet presAssocID="{620BC634-03EF-4106-8E18-DD71A4C73D7A}" presName="tx1" presStyleLbl="revTx" presStyleIdx="0" presStyleCnt="4" custFlipHor="1" custScaleX="2812"/>
      <dgm:spPr/>
      <dgm:t>
        <a:bodyPr/>
        <a:lstStyle/>
        <a:p>
          <a:endParaRPr lang="zh-CN" altLang="en-US"/>
        </a:p>
      </dgm:t>
    </dgm:pt>
    <dgm:pt modelId="{E7CA9DCC-0254-4D25-AD96-0991510F866C}" type="pres">
      <dgm:prSet presAssocID="{620BC634-03EF-4106-8E18-DD71A4C73D7A}" presName="vert1" presStyleCnt="0"/>
      <dgm:spPr/>
    </dgm:pt>
    <dgm:pt modelId="{E52EE937-783D-49BD-83CE-D0853A2B17EE}" type="pres">
      <dgm:prSet presAssocID="{C84273B6-EBE4-4971-8AB4-47F8819BBEA6}" presName="vertSpace2a" presStyleCnt="0"/>
      <dgm:spPr/>
    </dgm:pt>
    <dgm:pt modelId="{9542B670-898B-4993-A4D2-F47FA8E6029C}" type="pres">
      <dgm:prSet presAssocID="{C84273B6-EBE4-4971-8AB4-47F8819BBEA6}" presName="horz2" presStyleCnt="0"/>
      <dgm:spPr/>
    </dgm:pt>
    <dgm:pt modelId="{6C6E47EF-889E-4F93-8E4D-5F89D154A568}" type="pres">
      <dgm:prSet presAssocID="{C84273B6-EBE4-4971-8AB4-47F8819BBEA6}" presName="horzSpace2" presStyleCnt="0"/>
      <dgm:spPr/>
    </dgm:pt>
    <dgm:pt modelId="{2F230001-D264-445C-8D6C-F56B480348F9}" type="pres">
      <dgm:prSet presAssocID="{C84273B6-EBE4-4971-8AB4-47F8819BBEA6}" presName="tx2" presStyleLbl="revTx" presStyleIdx="1" presStyleCnt="4" custScaleX="132702" custScaleY="50930"/>
      <dgm:spPr/>
      <dgm:t>
        <a:bodyPr/>
        <a:lstStyle/>
        <a:p>
          <a:endParaRPr lang="zh-CN" altLang="en-US"/>
        </a:p>
      </dgm:t>
    </dgm:pt>
    <dgm:pt modelId="{AD79A011-B231-401D-82D0-99FC289CBCFE}" type="pres">
      <dgm:prSet presAssocID="{C84273B6-EBE4-4971-8AB4-47F8819BBEA6}" presName="vert2" presStyleCnt="0"/>
      <dgm:spPr/>
    </dgm:pt>
    <dgm:pt modelId="{6305F57F-6030-4F13-9083-F766339C1BFA}" type="pres">
      <dgm:prSet presAssocID="{C84273B6-EBE4-4971-8AB4-47F8819BBEA6}" presName="thinLine2b" presStyleLbl="callout" presStyleIdx="0" presStyleCnt="3"/>
      <dgm:spPr/>
    </dgm:pt>
    <dgm:pt modelId="{ED727AFF-5A31-491D-B381-697BE9F86A27}" type="pres">
      <dgm:prSet presAssocID="{C84273B6-EBE4-4971-8AB4-47F8819BBEA6}" presName="vertSpace2b" presStyleCnt="0"/>
      <dgm:spPr/>
    </dgm:pt>
    <dgm:pt modelId="{BBB8AB13-8219-4439-888B-A8107FC7F460}" type="pres">
      <dgm:prSet presAssocID="{D0FC5131-7D96-43A0-BD3F-82B4916DFC54}" presName="horz2" presStyleCnt="0"/>
      <dgm:spPr/>
    </dgm:pt>
    <dgm:pt modelId="{00B71E80-8E2C-4752-89C0-615D194A5E76}" type="pres">
      <dgm:prSet presAssocID="{D0FC5131-7D96-43A0-BD3F-82B4916DFC54}" presName="horzSpace2" presStyleCnt="0"/>
      <dgm:spPr/>
    </dgm:pt>
    <dgm:pt modelId="{50383E84-BC83-4CA9-8883-ECA0097F3D2C}" type="pres">
      <dgm:prSet presAssocID="{D0FC5131-7D96-43A0-BD3F-82B4916DFC54}" presName="tx2" presStyleLbl="revTx" presStyleIdx="2" presStyleCnt="4" custScaleX="135458" custScaleY="53133" custLinFactNeighborY="-5397"/>
      <dgm:spPr/>
      <dgm:t>
        <a:bodyPr/>
        <a:lstStyle/>
        <a:p>
          <a:endParaRPr lang="zh-CN" altLang="en-US"/>
        </a:p>
      </dgm:t>
    </dgm:pt>
    <dgm:pt modelId="{66578976-C92F-41CC-A7AD-2BE92E5BAFB1}" type="pres">
      <dgm:prSet presAssocID="{D0FC5131-7D96-43A0-BD3F-82B4916DFC54}" presName="vert2" presStyleCnt="0"/>
      <dgm:spPr/>
    </dgm:pt>
    <dgm:pt modelId="{B50ED234-9165-44B4-85D9-260A78139051}" type="pres">
      <dgm:prSet presAssocID="{D0FC5131-7D96-43A0-BD3F-82B4916DFC54}" presName="thinLine2b" presStyleLbl="callout" presStyleIdx="1" presStyleCnt="3"/>
      <dgm:spPr/>
    </dgm:pt>
    <dgm:pt modelId="{61BBEEA5-5147-481B-A9C5-0A874C9980F0}" type="pres">
      <dgm:prSet presAssocID="{D0FC5131-7D96-43A0-BD3F-82B4916DFC54}" presName="vertSpace2b" presStyleCnt="0"/>
      <dgm:spPr/>
    </dgm:pt>
    <dgm:pt modelId="{B9BD6701-16BF-402E-8267-37F95A8B0445}" type="pres">
      <dgm:prSet presAssocID="{FF6357ED-E6CA-43F5-9149-F6F80EF6850A}" presName="horz2" presStyleCnt="0"/>
      <dgm:spPr/>
    </dgm:pt>
    <dgm:pt modelId="{B324549A-9231-49CD-8EE3-845A042452FA}" type="pres">
      <dgm:prSet presAssocID="{FF6357ED-E6CA-43F5-9149-F6F80EF6850A}" presName="horzSpace2" presStyleCnt="0"/>
      <dgm:spPr/>
    </dgm:pt>
    <dgm:pt modelId="{5A07C779-500F-4EB2-B5DE-FA8804614717}" type="pres">
      <dgm:prSet presAssocID="{FF6357ED-E6CA-43F5-9149-F6F80EF6850A}" presName="tx2" presStyleLbl="revTx" presStyleIdx="3" presStyleCnt="4" custScaleX="138184" custScaleY="57923" custLinFactNeighborY="-5395"/>
      <dgm:spPr/>
      <dgm:t>
        <a:bodyPr/>
        <a:lstStyle/>
        <a:p>
          <a:endParaRPr lang="zh-CN" altLang="en-US"/>
        </a:p>
      </dgm:t>
    </dgm:pt>
    <dgm:pt modelId="{56E3FE5D-64C0-4921-9CF0-9CFBA7CCC87D}" type="pres">
      <dgm:prSet presAssocID="{FF6357ED-E6CA-43F5-9149-F6F80EF6850A}" presName="vert2" presStyleCnt="0"/>
      <dgm:spPr/>
    </dgm:pt>
    <dgm:pt modelId="{4D82E7EA-3DD3-4DC2-8D1B-07EC7BE529DB}" type="pres">
      <dgm:prSet presAssocID="{FF6357ED-E6CA-43F5-9149-F6F80EF6850A}" presName="thinLine2b" presStyleLbl="callout" presStyleIdx="2" presStyleCnt="3"/>
      <dgm:spPr/>
    </dgm:pt>
    <dgm:pt modelId="{3CC2DC3A-A954-4AC6-B5E0-2544B2FF5F73}" type="pres">
      <dgm:prSet presAssocID="{FF6357ED-E6CA-43F5-9149-F6F80EF6850A}" presName="vertSpace2b" presStyleCnt="0"/>
      <dgm:spPr/>
    </dgm:pt>
  </dgm:ptLst>
  <dgm:cxnLst>
    <dgm:cxn modelId="{A584EABB-EEAF-4C08-8636-A378637EE8A6}" type="presOf" srcId="{D0FC5131-7D96-43A0-BD3F-82B4916DFC54}" destId="{50383E84-BC83-4CA9-8883-ECA0097F3D2C}" srcOrd="0" destOrd="0" presId="urn:microsoft.com/office/officeart/2008/layout/LinedList"/>
    <dgm:cxn modelId="{DA5593F5-3C7C-4DD8-825B-30E9D24CEE20}" type="presOf" srcId="{620BC634-03EF-4106-8E18-DD71A4C73D7A}" destId="{A2F656DB-F556-4625-AE4D-B1C0D3A333BE}" srcOrd="0" destOrd="0" presId="urn:microsoft.com/office/officeart/2008/layout/LinedList"/>
    <dgm:cxn modelId="{1FB231A6-6FE2-4844-870D-7D349C53AF91}" type="presOf" srcId="{98DDF021-6D72-4D71-A182-570C0C9E3C6C}" destId="{A2300EA3-A869-451A-B05A-0C6FCC507783}" srcOrd="0" destOrd="0" presId="urn:microsoft.com/office/officeart/2008/layout/LinedList"/>
    <dgm:cxn modelId="{CB223BFA-CC3D-4552-A4A0-1799C5DA5B43}" srcId="{98DDF021-6D72-4D71-A182-570C0C9E3C6C}" destId="{620BC634-03EF-4106-8E18-DD71A4C73D7A}" srcOrd="0" destOrd="0" parTransId="{C483987B-801B-4BA1-A838-4FD7AE4EC37D}" sibTransId="{95D0513D-FE7E-4A13-ADA5-E0DCD8D60C66}"/>
    <dgm:cxn modelId="{627AAB0E-51B3-4EEA-82E4-CE879C193014}" srcId="{620BC634-03EF-4106-8E18-DD71A4C73D7A}" destId="{FF6357ED-E6CA-43F5-9149-F6F80EF6850A}" srcOrd="2" destOrd="0" parTransId="{4A9B7340-8014-4C31-B4A2-DE5A0935D980}" sibTransId="{A49C7C75-53DF-4349-91A6-00E01B3DC61E}"/>
    <dgm:cxn modelId="{B916A345-17B1-4297-AC5B-15F67DDEB2CC}" srcId="{620BC634-03EF-4106-8E18-DD71A4C73D7A}" destId="{C84273B6-EBE4-4971-8AB4-47F8819BBEA6}" srcOrd="0" destOrd="0" parTransId="{B80345E0-E5D3-4AE9-8175-F8E4C8562B96}" sibTransId="{13237931-EF18-4AA1-8523-FFF882E6E518}"/>
    <dgm:cxn modelId="{D6C50798-85A3-4342-985D-6FF7DD1424A5}" type="presOf" srcId="{FF6357ED-E6CA-43F5-9149-F6F80EF6850A}" destId="{5A07C779-500F-4EB2-B5DE-FA8804614717}" srcOrd="0" destOrd="0" presId="urn:microsoft.com/office/officeart/2008/layout/LinedList"/>
    <dgm:cxn modelId="{C4A38057-0976-4AE9-9430-0E30B30AD4D4}" type="presOf" srcId="{C84273B6-EBE4-4971-8AB4-47F8819BBEA6}" destId="{2F230001-D264-445C-8D6C-F56B480348F9}" srcOrd="0" destOrd="0" presId="urn:microsoft.com/office/officeart/2008/layout/LinedList"/>
    <dgm:cxn modelId="{C8856364-8788-4A08-BEC0-D7CECB8B524D}" srcId="{620BC634-03EF-4106-8E18-DD71A4C73D7A}" destId="{D0FC5131-7D96-43A0-BD3F-82B4916DFC54}" srcOrd="1" destOrd="0" parTransId="{7F299C48-978E-4804-B462-0196CCB226F3}" sibTransId="{8B8B505C-8253-4DF9-AECE-E6835332D027}"/>
    <dgm:cxn modelId="{DABD2D26-A6D9-4444-B3B1-2DFC612F5F53}" type="presParOf" srcId="{A2300EA3-A869-451A-B05A-0C6FCC507783}" destId="{67A7D1C7-05CB-43A5-B842-41AC2D6F1AE7}" srcOrd="0" destOrd="0" presId="urn:microsoft.com/office/officeart/2008/layout/LinedList"/>
    <dgm:cxn modelId="{13B5CCC0-397F-4095-A6F0-F8C4BE61D21F}" type="presParOf" srcId="{A2300EA3-A869-451A-B05A-0C6FCC507783}" destId="{B569E821-3017-4BAC-B377-CAD2272D5AC4}" srcOrd="1" destOrd="0" presId="urn:microsoft.com/office/officeart/2008/layout/LinedList"/>
    <dgm:cxn modelId="{4BF3E7A1-503B-4E19-BAE4-6EDCB5817265}" type="presParOf" srcId="{B569E821-3017-4BAC-B377-CAD2272D5AC4}" destId="{A2F656DB-F556-4625-AE4D-B1C0D3A333BE}" srcOrd="0" destOrd="0" presId="urn:microsoft.com/office/officeart/2008/layout/LinedList"/>
    <dgm:cxn modelId="{FCD64FEF-EA79-4D18-9A51-AB54A5921041}" type="presParOf" srcId="{B569E821-3017-4BAC-B377-CAD2272D5AC4}" destId="{E7CA9DCC-0254-4D25-AD96-0991510F866C}" srcOrd="1" destOrd="0" presId="urn:microsoft.com/office/officeart/2008/layout/LinedList"/>
    <dgm:cxn modelId="{CF38EFFC-B9C5-4ABE-B2E4-1A14EF5B770A}" type="presParOf" srcId="{E7CA9DCC-0254-4D25-AD96-0991510F866C}" destId="{E52EE937-783D-49BD-83CE-D0853A2B17EE}" srcOrd="0" destOrd="0" presId="urn:microsoft.com/office/officeart/2008/layout/LinedList"/>
    <dgm:cxn modelId="{012EA106-AFB5-4EEE-BA1C-4FC28AF5DEAA}" type="presParOf" srcId="{E7CA9DCC-0254-4D25-AD96-0991510F866C}" destId="{9542B670-898B-4993-A4D2-F47FA8E6029C}" srcOrd="1" destOrd="0" presId="urn:microsoft.com/office/officeart/2008/layout/LinedList"/>
    <dgm:cxn modelId="{22D55912-EC49-4A62-80AF-6CA4E0CD35BB}" type="presParOf" srcId="{9542B670-898B-4993-A4D2-F47FA8E6029C}" destId="{6C6E47EF-889E-4F93-8E4D-5F89D154A568}" srcOrd="0" destOrd="0" presId="urn:microsoft.com/office/officeart/2008/layout/LinedList"/>
    <dgm:cxn modelId="{352B1AA1-E64A-4DFF-A317-7D9A8932E976}" type="presParOf" srcId="{9542B670-898B-4993-A4D2-F47FA8E6029C}" destId="{2F230001-D264-445C-8D6C-F56B480348F9}" srcOrd="1" destOrd="0" presId="urn:microsoft.com/office/officeart/2008/layout/LinedList"/>
    <dgm:cxn modelId="{D9D2A96E-73B0-4D10-9499-0C532A44BDC8}" type="presParOf" srcId="{9542B670-898B-4993-A4D2-F47FA8E6029C}" destId="{AD79A011-B231-401D-82D0-99FC289CBCFE}" srcOrd="2" destOrd="0" presId="urn:microsoft.com/office/officeart/2008/layout/LinedList"/>
    <dgm:cxn modelId="{3BDC0353-10C0-48FC-9636-63769664FF13}" type="presParOf" srcId="{E7CA9DCC-0254-4D25-AD96-0991510F866C}" destId="{6305F57F-6030-4F13-9083-F766339C1BFA}" srcOrd="2" destOrd="0" presId="urn:microsoft.com/office/officeart/2008/layout/LinedList"/>
    <dgm:cxn modelId="{0D030296-653F-4191-BA82-3949CF1C9EE3}" type="presParOf" srcId="{E7CA9DCC-0254-4D25-AD96-0991510F866C}" destId="{ED727AFF-5A31-491D-B381-697BE9F86A27}" srcOrd="3" destOrd="0" presId="urn:microsoft.com/office/officeart/2008/layout/LinedList"/>
    <dgm:cxn modelId="{2A391063-D602-4B27-913E-AAB0BE27B387}" type="presParOf" srcId="{E7CA9DCC-0254-4D25-AD96-0991510F866C}" destId="{BBB8AB13-8219-4439-888B-A8107FC7F460}" srcOrd="4" destOrd="0" presId="urn:microsoft.com/office/officeart/2008/layout/LinedList"/>
    <dgm:cxn modelId="{0048DBEE-F8AE-4E10-A695-C2C3890A0BBF}" type="presParOf" srcId="{BBB8AB13-8219-4439-888B-A8107FC7F460}" destId="{00B71E80-8E2C-4752-89C0-615D194A5E76}" srcOrd="0" destOrd="0" presId="urn:microsoft.com/office/officeart/2008/layout/LinedList"/>
    <dgm:cxn modelId="{8A8BE84E-9C29-4134-A333-8A131C3AB81F}" type="presParOf" srcId="{BBB8AB13-8219-4439-888B-A8107FC7F460}" destId="{50383E84-BC83-4CA9-8883-ECA0097F3D2C}" srcOrd="1" destOrd="0" presId="urn:microsoft.com/office/officeart/2008/layout/LinedList"/>
    <dgm:cxn modelId="{B798C272-D129-428E-ADEC-26FBF2D92613}" type="presParOf" srcId="{BBB8AB13-8219-4439-888B-A8107FC7F460}" destId="{66578976-C92F-41CC-A7AD-2BE92E5BAFB1}" srcOrd="2" destOrd="0" presId="urn:microsoft.com/office/officeart/2008/layout/LinedList"/>
    <dgm:cxn modelId="{696903B9-5A28-4CBB-A83E-7B475273D990}" type="presParOf" srcId="{E7CA9DCC-0254-4D25-AD96-0991510F866C}" destId="{B50ED234-9165-44B4-85D9-260A78139051}" srcOrd="5" destOrd="0" presId="urn:microsoft.com/office/officeart/2008/layout/LinedList"/>
    <dgm:cxn modelId="{CD6CFEC3-CA4F-40E4-924D-03B215AB3B28}" type="presParOf" srcId="{E7CA9DCC-0254-4D25-AD96-0991510F866C}" destId="{61BBEEA5-5147-481B-A9C5-0A874C9980F0}" srcOrd="6" destOrd="0" presId="urn:microsoft.com/office/officeart/2008/layout/LinedList"/>
    <dgm:cxn modelId="{2D59737C-8D6A-45C9-B9D5-41BB6D339386}" type="presParOf" srcId="{E7CA9DCC-0254-4D25-AD96-0991510F866C}" destId="{B9BD6701-16BF-402E-8267-37F95A8B0445}" srcOrd="7" destOrd="0" presId="urn:microsoft.com/office/officeart/2008/layout/LinedList"/>
    <dgm:cxn modelId="{A6675663-ECAE-4112-95FF-1045F9B48EE9}" type="presParOf" srcId="{B9BD6701-16BF-402E-8267-37F95A8B0445}" destId="{B324549A-9231-49CD-8EE3-845A042452FA}" srcOrd="0" destOrd="0" presId="urn:microsoft.com/office/officeart/2008/layout/LinedList"/>
    <dgm:cxn modelId="{C6A5AD2C-04E4-4D1E-BA45-AF747C17988E}" type="presParOf" srcId="{B9BD6701-16BF-402E-8267-37F95A8B0445}" destId="{5A07C779-500F-4EB2-B5DE-FA8804614717}" srcOrd="1" destOrd="0" presId="urn:microsoft.com/office/officeart/2008/layout/LinedList"/>
    <dgm:cxn modelId="{9E3C51F4-F74B-43D1-AC44-7D7F7C545898}" type="presParOf" srcId="{B9BD6701-16BF-402E-8267-37F95A8B0445}" destId="{56E3FE5D-64C0-4921-9CF0-9CFBA7CCC87D}" srcOrd="2" destOrd="0" presId="urn:microsoft.com/office/officeart/2008/layout/LinedList"/>
    <dgm:cxn modelId="{11BE9074-86E6-407B-B197-284FADDC6352}" type="presParOf" srcId="{E7CA9DCC-0254-4D25-AD96-0991510F866C}" destId="{4D82E7EA-3DD3-4DC2-8D1B-07EC7BE529DB}" srcOrd="8" destOrd="0" presId="urn:microsoft.com/office/officeart/2008/layout/LinedList"/>
    <dgm:cxn modelId="{C02AD447-48AF-4BCD-9B33-EB26BF5CB531}" type="presParOf" srcId="{E7CA9DCC-0254-4D25-AD96-0991510F866C}" destId="{3CC2DC3A-A954-4AC6-B5E0-2544B2FF5F73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B2BF9A9-5A55-4D11-907E-7045D303C364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5106587-4095-4CD5-AC52-4D448C4C48B2}">
      <dgm:prSet phldrT="[文本]" custT="1"/>
      <dgm:spPr/>
      <dgm:t>
        <a:bodyPr/>
        <a:lstStyle/>
        <a:p>
          <a:r>
            <a:rPr lang="en-US" sz="3200" b="1" dirty="0" smtClean="0"/>
            <a:t>5</a:t>
          </a:r>
          <a:r>
            <a:rPr lang="zh-CN" sz="3200" b="1" dirty="0" smtClean="0"/>
            <a:t>）</a:t>
          </a:r>
          <a:r>
            <a:rPr lang="zh-CN" sz="3200" b="1" dirty="0" smtClean="0"/>
            <a:t>信息安全与管理专业</a:t>
          </a:r>
          <a:endParaRPr lang="zh-CN" altLang="en-US" sz="3200" dirty="0"/>
        </a:p>
      </dgm:t>
    </dgm:pt>
    <dgm:pt modelId="{80FC3345-A5CC-4FCD-8456-E11A28C9A30E}" type="parTrans" cxnId="{1028155B-BC00-4E20-98EC-18C3A0911743}">
      <dgm:prSet/>
      <dgm:spPr/>
      <dgm:t>
        <a:bodyPr/>
        <a:lstStyle/>
        <a:p>
          <a:endParaRPr lang="zh-CN" altLang="en-US"/>
        </a:p>
      </dgm:t>
    </dgm:pt>
    <dgm:pt modelId="{BE981E6F-1FB1-4CF5-A5F0-04D48F418DFA}" type="sibTrans" cxnId="{1028155B-BC00-4E20-98EC-18C3A0911743}">
      <dgm:prSet/>
      <dgm:spPr/>
      <dgm:t>
        <a:bodyPr/>
        <a:lstStyle/>
        <a:p>
          <a:endParaRPr lang="zh-CN" altLang="en-US"/>
        </a:p>
      </dgm:t>
    </dgm:pt>
    <dgm:pt modelId="{D022DF66-09E2-4CA0-BF89-D726F6F22F3D}" type="pres">
      <dgm:prSet presAssocID="{EB2BF9A9-5A55-4D11-907E-7045D303C364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9DCB3DAD-B5AC-479D-9C5D-362ED6AD3C51}" type="pres">
      <dgm:prSet presAssocID="{D5106587-4095-4CD5-AC52-4D448C4C48B2}" presName="root" presStyleCnt="0">
        <dgm:presLayoutVars>
          <dgm:chMax/>
          <dgm:chPref val="4"/>
        </dgm:presLayoutVars>
      </dgm:prSet>
      <dgm:spPr/>
    </dgm:pt>
    <dgm:pt modelId="{66A9CBE5-3108-4568-BB4C-5A09D7E42BAA}" type="pres">
      <dgm:prSet presAssocID="{D5106587-4095-4CD5-AC52-4D448C4C48B2}" presName="rootComposite" presStyleCnt="0">
        <dgm:presLayoutVars/>
      </dgm:prSet>
      <dgm:spPr/>
    </dgm:pt>
    <dgm:pt modelId="{B618CBEA-45DE-412C-8F76-67278F2D57A3}" type="pres">
      <dgm:prSet presAssocID="{D5106587-4095-4CD5-AC52-4D448C4C48B2}" presName="rootText" presStyleLbl="node0" presStyleIdx="0" presStyleCnt="1" custScaleY="55179" custLinFactY="-70971" custLinFactNeighborX="426" custLinFactNeighborY="-100000">
        <dgm:presLayoutVars>
          <dgm:chMax/>
          <dgm:chPref val="4"/>
        </dgm:presLayoutVars>
      </dgm:prSet>
      <dgm:spPr/>
      <dgm:t>
        <a:bodyPr/>
        <a:lstStyle/>
        <a:p>
          <a:endParaRPr lang="zh-CN" altLang="en-US"/>
        </a:p>
      </dgm:t>
    </dgm:pt>
    <dgm:pt modelId="{C8DDFA4C-20A1-4C25-BE2E-48BCAB5D7200}" type="pres">
      <dgm:prSet presAssocID="{D5106587-4095-4CD5-AC52-4D448C4C48B2}" presName="childShape" presStyleCnt="0">
        <dgm:presLayoutVars>
          <dgm:chMax val="0"/>
          <dgm:chPref val="0"/>
        </dgm:presLayoutVars>
      </dgm:prSet>
      <dgm:spPr/>
    </dgm:pt>
  </dgm:ptLst>
  <dgm:cxnLst>
    <dgm:cxn modelId="{33C1AD1B-1485-49A0-9C6F-F4BD21F10C5C}" type="presOf" srcId="{D5106587-4095-4CD5-AC52-4D448C4C48B2}" destId="{B618CBEA-45DE-412C-8F76-67278F2D57A3}" srcOrd="0" destOrd="0" presId="urn:microsoft.com/office/officeart/2008/layout/PictureAccentList"/>
    <dgm:cxn modelId="{C38E233E-D2E8-49FC-BC23-89846FBB580D}" type="presOf" srcId="{EB2BF9A9-5A55-4D11-907E-7045D303C364}" destId="{D022DF66-09E2-4CA0-BF89-D726F6F22F3D}" srcOrd="0" destOrd="0" presId="urn:microsoft.com/office/officeart/2008/layout/PictureAccentList"/>
    <dgm:cxn modelId="{1028155B-BC00-4E20-98EC-18C3A0911743}" srcId="{EB2BF9A9-5A55-4D11-907E-7045D303C364}" destId="{D5106587-4095-4CD5-AC52-4D448C4C48B2}" srcOrd="0" destOrd="0" parTransId="{80FC3345-A5CC-4FCD-8456-E11A28C9A30E}" sibTransId="{BE981E6F-1FB1-4CF5-A5F0-04D48F418DFA}"/>
    <dgm:cxn modelId="{B2062FD0-C7AA-48B4-BC6A-09B8A269B23E}" type="presParOf" srcId="{D022DF66-09E2-4CA0-BF89-D726F6F22F3D}" destId="{9DCB3DAD-B5AC-479D-9C5D-362ED6AD3C51}" srcOrd="0" destOrd="0" presId="urn:microsoft.com/office/officeart/2008/layout/PictureAccentList"/>
    <dgm:cxn modelId="{3E7BF0A2-0CF1-4FF8-8D0C-BE46616072EA}" type="presParOf" srcId="{9DCB3DAD-B5AC-479D-9C5D-362ED6AD3C51}" destId="{66A9CBE5-3108-4568-BB4C-5A09D7E42BAA}" srcOrd="0" destOrd="0" presId="urn:microsoft.com/office/officeart/2008/layout/PictureAccentList"/>
    <dgm:cxn modelId="{2030E69F-F0BB-4D5A-B98F-8BEF959060E0}" type="presParOf" srcId="{66A9CBE5-3108-4568-BB4C-5A09D7E42BAA}" destId="{B618CBEA-45DE-412C-8F76-67278F2D57A3}" srcOrd="0" destOrd="0" presId="urn:microsoft.com/office/officeart/2008/layout/PictureAccentList"/>
    <dgm:cxn modelId="{31E5FE5F-1E3E-4DC5-8400-7540A46D2FDB}" type="presParOf" srcId="{9DCB3DAD-B5AC-479D-9C5D-362ED6AD3C51}" destId="{C8DDFA4C-20A1-4C25-BE2E-48BCAB5D7200}" srcOrd="1" destOrd="0" presId="urn:microsoft.com/office/officeart/2008/layout/PictureAccent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8DDF021-6D72-4D71-A182-570C0C9E3C6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84273B6-EBE4-4971-8AB4-47F8819BBEA6}">
      <dgm:prSet phldrT="[文本]"/>
      <dgm:spPr/>
      <dgm:t>
        <a:bodyPr/>
        <a:lstStyle/>
        <a:p>
          <a:r>
            <a:rPr lang="zh-CN" dirty="0" smtClean="0"/>
            <a:t>（</a:t>
          </a:r>
          <a:r>
            <a:rPr lang="en-US" dirty="0" smtClean="0"/>
            <a:t>1</a:t>
          </a:r>
          <a:r>
            <a:rPr lang="zh-CN" dirty="0" smtClean="0"/>
            <a:t>）前景分析</a:t>
          </a:r>
        </a:p>
        <a:p>
          <a:r>
            <a:rPr lang="zh-CN" dirty="0" smtClean="0"/>
            <a:t>信息安全与管理专业主要培养能够从事计算机、通信、电子信息、电子商务、电子政务、电子金融、军事等领域的信息安全的专门人才。</a:t>
          </a:r>
          <a:endParaRPr lang="zh-CN" altLang="en-US" dirty="0"/>
        </a:p>
      </dgm:t>
    </dgm:pt>
    <dgm:pt modelId="{B80345E0-E5D3-4AE9-8175-F8E4C8562B96}" type="parTrans" cxnId="{B916A345-17B1-4297-AC5B-15F67DDEB2CC}">
      <dgm:prSet/>
      <dgm:spPr/>
      <dgm:t>
        <a:bodyPr/>
        <a:lstStyle/>
        <a:p>
          <a:endParaRPr lang="zh-CN" altLang="en-US"/>
        </a:p>
      </dgm:t>
    </dgm:pt>
    <dgm:pt modelId="{13237931-EF18-4AA1-8523-FFF882E6E518}" type="sibTrans" cxnId="{B916A345-17B1-4297-AC5B-15F67DDEB2CC}">
      <dgm:prSet/>
      <dgm:spPr/>
      <dgm:t>
        <a:bodyPr/>
        <a:lstStyle/>
        <a:p>
          <a:endParaRPr lang="zh-CN" altLang="en-US"/>
        </a:p>
      </dgm:t>
    </dgm:pt>
    <dgm:pt modelId="{D0FC5131-7D96-43A0-BD3F-82B4916DFC54}">
      <dgm:prSet phldrT="[文本]"/>
      <dgm:spPr/>
      <dgm:t>
        <a:bodyPr/>
        <a:lstStyle/>
        <a:p>
          <a:r>
            <a:rPr lang="zh-CN" dirty="0" smtClean="0"/>
            <a:t>（</a:t>
          </a:r>
          <a:r>
            <a:rPr lang="en-US" dirty="0" smtClean="0"/>
            <a:t>2</a:t>
          </a:r>
          <a:r>
            <a:rPr lang="zh-CN" dirty="0" smtClean="0"/>
            <a:t>）就业方向及岗位</a:t>
          </a:r>
        </a:p>
        <a:p>
          <a:r>
            <a:rPr lang="zh-CN" dirty="0" smtClean="0"/>
            <a:t>毕业学生可在国家安全部门、银行、金融、证券、通信领域从事各类信息安全系统、计算机安全系统的研究、设计、开发和管理工作，也可在</a:t>
          </a:r>
          <a:r>
            <a:rPr lang="en-US" dirty="0" smtClean="0"/>
            <a:t>IT</a:t>
          </a:r>
          <a:r>
            <a:rPr lang="zh-CN" dirty="0" smtClean="0"/>
            <a:t>领域从事计算机应用工作。从事信息安全管理、计算机网络管理、计算机应用系统管理、</a:t>
          </a:r>
          <a:r>
            <a:rPr lang="en-US" dirty="0" smtClean="0"/>
            <a:t>IT</a:t>
          </a:r>
          <a:r>
            <a:rPr lang="zh-CN" dirty="0" smtClean="0"/>
            <a:t>项目管理、</a:t>
          </a:r>
          <a:r>
            <a:rPr lang="en-US" dirty="0" smtClean="0"/>
            <a:t>IT</a:t>
          </a:r>
          <a:r>
            <a:rPr lang="zh-CN" dirty="0" smtClean="0"/>
            <a:t>营销管理及服务等。</a:t>
          </a:r>
          <a:endParaRPr lang="zh-CN" altLang="en-US" dirty="0"/>
        </a:p>
      </dgm:t>
    </dgm:pt>
    <dgm:pt modelId="{7F299C48-978E-4804-B462-0196CCB226F3}" type="parTrans" cxnId="{C8856364-8788-4A08-BEC0-D7CECB8B524D}">
      <dgm:prSet/>
      <dgm:spPr/>
      <dgm:t>
        <a:bodyPr/>
        <a:lstStyle/>
        <a:p>
          <a:endParaRPr lang="zh-CN" altLang="en-US"/>
        </a:p>
      </dgm:t>
    </dgm:pt>
    <dgm:pt modelId="{8B8B505C-8253-4DF9-AECE-E6835332D027}" type="sibTrans" cxnId="{C8856364-8788-4A08-BEC0-D7CECB8B524D}">
      <dgm:prSet/>
      <dgm:spPr/>
      <dgm:t>
        <a:bodyPr/>
        <a:lstStyle/>
        <a:p>
          <a:endParaRPr lang="zh-CN" altLang="en-US"/>
        </a:p>
      </dgm:t>
    </dgm:pt>
    <dgm:pt modelId="{FF6357ED-E6CA-43F5-9149-F6F80EF6850A}">
      <dgm:prSet phldrT="[文本]"/>
      <dgm:spPr/>
      <dgm:t>
        <a:bodyPr/>
        <a:lstStyle/>
        <a:p>
          <a:r>
            <a:rPr lang="zh-CN" dirty="0" smtClean="0"/>
            <a:t>（</a:t>
          </a:r>
          <a:r>
            <a:rPr lang="en-US" dirty="0" smtClean="0"/>
            <a:t>3</a:t>
          </a:r>
          <a:r>
            <a:rPr lang="zh-CN" dirty="0" smtClean="0"/>
            <a:t>）信息安全与管理专业工资待遇</a:t>
          </a:r>
        </a:p>
        <a:p>
          <a:r>
            <a:rPr lang="zh-CN" dirty="0" smtClean="0"/>
            <a:t>应届毕业生平均工资</a:t>
          </a:r>
          <a:r>
            <a:rPr lang="en-US" dirty="0" smtClean="0"/>
            <a:t>3500</a:t>
          </a:r>
          <a:r>
            <a:rPr lang="zh-CN" dirty="0" smtClean="0"/>
            <a:t>元左右，</a:t>
          </a:r>
          <a:r>
            <a:rPr lang="en-US" dirty="0" smtClean="0"/>
            <a:t>3-5</a:t>
          </a:r>
          <a:r>
            <a:rPr lang="zh-CN" dirty="0" smtClean="0"/>
            <a:t>年可达</a:t>
          </a:r>
          <a:r>
            <a:rPr lang="en-US" dirty="0" smtClean="0"/>
            <a:t>6000</a:t>
          </a:r>
          <a:r>
            <a:rPr lang="zh-CN" dirty="0" smtClean="0"/>
            <a:t>元左右，在一、二线城市待遇更高，机会更多，发展空间更大。</a:t>
          </a:r>
          <a:endParaRPr lang="zh-CN" altLang="en-US" dirty="0"/>
        </a:p>
      </dgm:t>
    </dgm:pt>
    <dgm:pt modelId="{4A9B7340-8014-4C31-B4A2-DE5A0935D980}" type="parTrans" cxnId="{627AAB0E-51B3-4EEA-82E4-CE879C193014}">
      <dgm:prSet/>
      <dgm:spPr/>
      <dgm:t>
        <a:bodyPr/>
        <a:lstStyle/>
        <a:p>
          <a:endParaRPr lang="zh-CN" altLang="en-US"/>
        </a:p>
      </dgm:t>
    </dgm:pt>
    <dgm:pt modelId="{A49C7C75-53DF-4349-91A6-00E01B3DC61E}" type="sibTrans" cxnId="{627AAB0E-51B3-4EEA-82E4-CE879C193014}">
      <dgm:prSet/>
      <dgm:spPr/>
      <dgm:t>
        <a:bodyPr/>
        <a:lstStyle/>
        <a:p>
          <a:endParaRPr lang="zh-CN" altLang="en-US"/>
        </a:p>
      </dgm:t>
    </dgm:pt>
    <dgm:pt modelId="{620BC634-03EF-4106-8E18-DD71A4C73D7A}">
      <dgm:prSet phldrT="[文本]" phldr="1"/>
      <dgm:spPr/>
      <dgm:t>
        <a:bodyPr/>
        <a:lstStyle/>
        <a:p>
          <a:endParaRPr lang="zh-CN" altLang="en-US" dirty="0"/>
        </a:p>
      </dgm:t>
    </dgm:pt>
    <dgm:pt modelId="{95D0513D-FE7E-4A13-ADA5-E0DCD8D60C66}" type="sibTrans" cxnId="{CB223BFA-CC3D-4552-A4A0-1799C5DA5B43}">
      <dgm:prSet/>
      <dgm:spPr/>
      <dgm:t>
        <a:bodyPr/>
        <a:lstStyle/>
        <a:p>
          <a:endParaRPr lang="zh-CN" altLang="en-US"/>
        </a:p>
      </dgm:t>
    </dgm:pt>
    <dgm:pt modelId="{C483987B-801B-4BA1-A838-4FD7AE4EC37D}" type="parTrans" cxnId="{CB223BFA-CC3D-4552-A4A0-1799C5DA5B43}">
      <dgm:prSet/>
      <dgm:spPr/>
      <dgm:t>
        <a:bodyPr/>
        <a:lstStyle/>
        <a:p>
          <a:endParaRPr lang="zh-CN" altLang="en-US"/>
        </a:p>
      </dgm:t>
    </dgm:pt>
    <dgm:pt modelId="{A2300EA3-A869-451A-B05A-0C6FCC507783}" type="pres">
      <dgm:prSet presAssocID="{98DDF021-6D72-4D71-A182-570C0C9E3C6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67A7D1C7-05CB-43A5-B842-41AC2D6F1AE7}" type="pres">
      <dgm:prSet presAssocID="{620BC634-03EF-4106-8E18-DD71A4C73D7A}" presName="thickLine" presStyleLbl="alignNode1" presStyleIdx="0" presStyleCnt="1"/>
      <dgm:spPr/>
    </dgm:pt>
    <dgm:pt modelId="{B569E821-3017-4BAC-B377-CAD2272D5AC4}" type="pres">
      <dgm:prSet presAssocID="{620BC634-03EF-4106-8E18-DD71A4C73D7A}" presName="horz1" presStyleCnt="0"/>
      <dgm:spPr/>
    </dgm:pt>
    <dgm:pt modelId="{A2F656DB-F556-4625-AE4D-B1C0D3A333BE}" type="pres">
      <dgm:prSet presAssocID="{620BC634-03EF-4106-8E18-DD71A4C73D7A}" presName="tx1" presStyleLbl="revTx" presStyleIdx="0" presStyleCnt="4" custFlipHor="1" custScaleX="2812"/>
      <dgm:spPr/>
      <dgm:t>
        <a:bodyPr/>
        <a:lstStyle/>
        <a:p>
          <a:endParaRPr lang="zh-CN" altLang="en-US"/>
        </a:p>
      </dgm:t>
    </dgm:pt>
    <dgm:pt modelId="{E7CA9DCC-0254-4D25-AD96-0991510F866C}" type="pres">
      <dgm:prSet presAssocID="{620BC634-03EF-4106-8E18-DD71A4C73D7A}" presName="vert1" presStyleCnt="0"/>
      <dgm:spPr/>
    </dgm:pt>
    <dgm:pt modelId="{E52EE937-783D-49BD-83CE-D0853A2B17EE}" type="pres">
      <dgm:prSet presAssocID="{C84273B6-EBE4-4971-8AB4-47F8819BBEA6}" presName="vertSpace2a" presStyleCnt="0"/>
      <dgm:spPr/>
    </dgm:pt>
    <dgm:pt modelId="{9542B670-898B-4993-A4D2-F47FA8E6029C}" type="pres">
      <dgm:prSet presAssocID="{C84273B6-EBE4-4971-8AB4-47F8819BBEA6}" presName="horz2" presStyleCnt="0"/>
      <dgm:spPr/>
    </dgm:pt>
    <dgm:pt modelId="{6C6E47EF-889E-4F93-8E4D-5F89D154A568}" type="pres">
      <dgm:prSet presAssocID="{C84273B6-EBE4-4971-8AB4-47F8819BBEA6}" presName="horzSpace2" presStyleCnt="0"/>
      <dgm:spPr/>
    </dgm:pt>
    <dgm:pt modelId="{2F230001-D264-445C-8D6C-F56B480348F9}" type="pres">
      <dgm:prSet presAssocID="{C84273B6-EBE4-4971-8AB4-47F8819BBEA6}" presName="tx2" presStyleLbl="revTx" presStyleIdx="1" presStyleCnt="4" custScaleX="122048" custScaleY="68970"/>
      <dgm:spPr/>
      <dgm:t>
        <a:bodyPr/>
        <a:lstStyle/>
        <a:p>
          <a:endParaRPr lang="zh-CN" altLang="en-US"/>
        </a:p>
      </dgm:t>
    </dgm:pt>
    <dgm:pt modelId="{AD79A011-B231-401D-82D0-99FC289CBCFE}" type="pres">
      <dgm:prSet presAssocID="{C84273B6-EBE4-4971-8AB4-47F8819BBEA6}" presName="vert2" presStyleCnt="0"/>
      <dgm:spPr/>
    </dgm:pt>
    <dgm:pt modelId="{6305F57F-6030-4F13-9083-F766339C1BFA}" type="pres">
      <dgm:prSet presAssocID="{C84273B6-EBE4-4971-8AB4-47F8819BBEA6}" presName="thinLine2b" presStyleLbl="callout" presStyleIdx="0" presStyleCnt="3"/>
      <dgm:spPr/>
    </dgm:pt>
    <dgm:pt modelId="{ED727AFF-5A31-491D-B381-697BE9F86A27}" type="pres">
      <dgm:prSet presAssocID="{C84273B6-EBE4-4971-8AB4-47F8819BBEA6}" presName="vertSpace2b" presStyleCnt="0"/>
      <dgm:spPr/>
    </dgm:pt>
    <dgm:pt modelId="{BBB8AB13-8219-4439-888B-A8107FC7F460}" type="pres">
      <dgm:prSet presAssocID="{D0FC5131-7D96-43A0-BD3F-82B4916DFC54}" presName="horz2" presStyleCnt="0"/>
      <dgm:spPr/>
    </dgm:pt>
    <dgm:pt modelId="{00B71E80-8E2C-4752-89C0-615D194A5E76}" type="pres">
      <dgm:prSet presAssocID="{D0FC5131-7D96-43A0-BD3F-82B4916DFC54}" presName="horzSpace2" presStyleCnt="0"/>
      <dgm:spPr/>
    </dgm:pt>
    <dgm:pt modelId="{50383E84-BC83-4CA9-8883-ECA0097F3D2C}" type="pres">
      <dgm:prSet presAssocID="{D0FC5131-7D96-43A0-BD3F-82B4916DFC54}" presName="tx2" presStyleLbl="revTx" presStyleIdx="2" presStyleCnt="4" custScaleX="127389"/>
      <dgm:spPr/>
      <dgm:t>
        <a:bodyPr/>
        <a:lstStyle/>
        <a:p>
          <a:endParaRPr lang="zh-CN" altLang="en-US"/>
        </a:p>
      </dgm:t>
    </dgm:pt>
    <dgm:pt modelId="{66578976-C92F-41CC-A7AD-2BE92E5BAFB1}" type="pres">
      <dgm:prSet presAssocID="{D0FC5131-7D96-43A0-BD3F-82B4916DFC54}" presName="vert2" presStyleCnt="0"/>
      <dgm:spPr/>
    </dgm:pt>
    <dgm:pt modelId="{B50ED234-9165-44B4-85D9-260A78139051}" type="pres">
      <dgm:prSet presAssocID="{D0FC5131-7D96-43A0-BD3F-82B4916DFC54}" presName="thinLine2b" presStyleLbl="callout" presStyleIdx="1" presStyleCnt="3"/>
      <dgm:spPr/>
    </dgm:pt>
    <dgm:pt modelId="{61BBEEA5-5147-481B-A9C5-0A874C9980F0}" type="pres">
      <dgm:prSet presAssocID="{D0FC5131-7D96-43A0-BD3F-82B4916DFC54}" presName="vertSpace2b" presStyleCnt="0"/>
      <dgm:spPr/>
    </dgm:pt>
    <dgm:pt modelId="{B9BD6701-16BF-402E-8267-37F95A8B0445}" type="pres">
      <dgm:prSet presAssocID="{FF6357ED-E6CA-43F5-9149-F6F80EF6850A}" presName="horz2" presStyleCnt="0"/>
      <dgm:spPr/>
    </dgm:pt>
    <dgm:pt modelId="{B324549A-9231-49CD-8EE3-845A042452FA}" type="pres">
      <dgm:prSet presAssocID="{FF6357ED-E6CA-43F5-9149-F6F80EF6850A}" presName="horzSpace2" presStyleCnt="0"/>
      <dgm:spPr/>
    </dgm:pt>
    <dgm:pt modelId="{5A07C779-500F-4EB2-B5DE-FA8804614717}" type="pres">
      <dgm:prSet presAssocID="{FF6357ED-E6CA-43F5-9149-F6F80EF6850A}" presName="tx2" presStyleLbl="revTx" presStyleIdx="3" presStyleCnt="4" custScaleX="130056"/>
      <dgm:spPr/>
      <dgm:t>
        <a:bodyPr/>
        <a:lstStyle/>
        <a:p>
          <a:endParaRPr lang="zh-CN" altLang="en-US"/>
        </a:p>
      </dgm:t>
    </dgm:pt>
    <dgm:pt modelId="{56E3FE5D-64C0-4921-9CF0-9CFBA7CCC87D}" type="pres">
      <dgm:prSet presAssocID="{FF6357ED-E6CA-43F5-9149-F6F80EF6850A}" presName="vert2" presStyleCnt="0"/>
      <dgm:spPr/>
    </dgm:pt>
    <dgm:pt modelId="{4D82E7EA-3DD3-4DC2-8D1B-07EC7BE529DB}" type="pres">
      <dgm:prSet presAssocID="{FF6357ED-E6CA-43F5-9149-F6F80EF6850A}" presName="thinLine2b" presStyleLbl="callout" presStyleIdx="2" presStyleCnt="3"/>
      <dgm:spPr/>
    </dgm:pt>
    <dgm:pt modelId="{3CC2DC3A-A954-4AC6-B5E0-2544B2FF5F73}" type="pres">
      <dgm:prSet presAssocID="{FF6357ED-E6CA-43F5-9149-F6F80EF6850A}" presName="vertSpace2b" presStyleCnt="0"/>
      <dgm:spPr/>
    </dgm:pt>
  </dgm:ptLst>
  <dgm:cxnLst>
    <dgm:cxn modelId="{51C3EC81-4735-46AF-9CD0-C271E3A3F515}" type="presOf" srcId="{D0FC5131-7D96-43A0-BD3F-82B4916DFC54}" destId="{50383E84-BC83-4CA9-8883-ECA0097F3D2C}" srcOrd="0" destOrd="0" presId="urn:microsoft.com/office/officeart/2008/layout/LinedList"/>
    <dgm:cxn modelId="{9413EFB5-00A5-4C39-9F5E-B11E2ED76694}" type="presOf" srcId="{FF6357ED-E6CA-43F5-9149-F6F80EF6850A}" destId="{5A07C779-500F-4EB2-B5DE-FA8804614717}" srcOrd="0" destOrd="0" presId="urn:microsoft.com/office/officeart/2008/layout/LinedList"/>
    <dgm:cxn modelId="{85220710-7C85-4D3F-B88D-556F5B97BB00}" type="presOf" srcId="{620BC634-03EF-4106-8E18-DD71A4C73D7A}" destId="{A2F656DB-F556-4625-AE4D-B1C0D3A333BE}" srcOrd="0" destOrd="0" presId="urn:microsoft.com/office/officeart/2008/layout/LinedList"/>
    <dgm:cxn modelId="{CB223BFA-CC3D-4552-A4A0-1799C5DA5B43}" srcId="{98DDF021-6D72-4D71-A182-570C0C9E3C6C}" destId="{620BC634-03EF-4106-8E18-DD71A4C73D7A}" srcOrd="0" destOrd="0" parTransId="{C483987B-801B-4BA1-A838-4FD7AE4EC37D}" sibTransId="{95D0513D-FE7E-4A13-ADA5-E0DCD8D60C66}"/>
    <dgm:cxn modelId="{627AAB0E-51B3-4EEA-82E4-CE879C193014}" srcId="{620BC634-03EF-4106-8E18-DD71A4C73D7A}" destId="{FF6357ED-E6CA-43F5-9149-F6F80EF6850A}" srcOrd="2" destOrd="0" parTransId="{4A9B7340-8014-4C31-B4A2-DE5A0935D980}" sibTransId="{A49C7C75-53DF-4349-91A6-00E01B3DC61E}"/>
    <dgm:cxn modelId="{B916A345-17B1-4297-AC5B-15F67DDEB2CC}" srcId="{620BC634-03EF-4106-8E18-DD71A4C73D7A}" destId="{C84273B6-EBE4-4971-8AB4-47F8819BBEA6}" srcOrd="0" destOrd="0" parTransId="{B80345E0-E5D3-4AE9-8175-F8E4C8562B96}" sibTransId="{13237931-EF18-4AA1-8523-FFF882E6E518}"/>
    <dgm:cxn modelId="{2C833D1F-2C13-4DFD-A49D-7F6A52F48301}" type="presOf" srcId="{98DDF021-6D72-4D71-A182-570C0C9E3C6C}" destId="{A2300EA3-A869-451A-B05A-0C6FCC507783}" srcOrd="0" destOrd="0" presId="urn:microsoft.com/office/officeart/2008/layout/LinedList"/>
    <dgm:cxn modelId="{C8856364-8788-4A08-BEC0-D7CECB8B524D}" srcId="{620BC634-03EF-4106-8E18-DD71A4C73D7A}" destId="{D0FC5131-7D96-43A0-BD3F-82B4916DFC54}" srcOrd="1" destOrd="0" parTransId="{7F299C48-978E-4804-B462-0196CCB226F3}" sibTransId="{8B8B505C-8253-4DF9-AECE-E6835332D027}"/>
    <dgm:cxn modelId="{39C90353-9EFC-4701-8B86-9C0747329AA0}" type="presOf" srcId="{C84273B6-EBE4-4971-8AB4-47F8819BBEA6}" destId="{2F230001-D264-445C-8D6C-F56B480348F9}" srcOrd="0" destOrd="0" presId="urn:microsoft.com/office/officeart/2008/layout/LinedList"/>
    <dgm:cxn modelId="{B7BFEC37-FB18-4C4F-96A3-11EC86554413}" type="presParOf" srcId="{A2300EA3-A869-451A-B05A-0C6FCC507783}" destId="{67A7D1C7-05CB-43A5-B842-41AC2D6F1AE7}" srcOrd="0" destOrd="0" presId="urn:microsoft.com/office/officeart/2008/layout/LinedList"/>
    <dgm:cxn modelId="{71D37AFD-3EEC-41BE-BF61-AC658C0925C0}" type="presParOf" srcId="{A2300EA3-A869-451A-B05A-0C6FCC507783}" destId="{B569E821-3017-4BAC-B377-CAD2272D5AC4}" srcOrd="1" destOrd="0" presId="urn:microsoft.com/office/officeart/2008/layout/LinedList"/>
    <dgm:cxn modelId="{182B8DBF-D282-477E-B01A-075040410C1C}" type="presParOf" srcId="{B569E821-3017-4BAC-B377-CAD2272D5AC4}" destId="{A2F656DB-F556-4625-AE4D-B1C0D3A333BE}" srcOrd="0" destOrd="0" presId="urn:microsoft.com/office/officeart/2008/layout/LinedList"/>
    <dgm:cxn modelId="{1918C582-BCE4-4C9C-8E34-225C8A2BC380}" type="presParOf" srcId="{B569E821-3017-4BAC-B377-CAD2272D5AC4}" destId="{E7CA9DCC-0254-4D25-AD96-0991510F866C}" srcOrd="1" destOrd="0" presId="urn:microsoft.com/office/officeart/2008/layout/LinedList"/>
    <dgm:cxn modelId="{95E3F7FD-3CC9-4370-A6C8-1D6ED62851B3}" type="presParOf" srcId="{E7CA9DCC-0254-4D25-AD96-0991510F866C}" destId="{E52EE937-783D-49BD-83CE-D0853A2B17EE}" srcOrd="0" destOrd="0" presId="urn:microsoft.com/office/officeart/2008/layout/LinedList"/>
    <dgm:cxn modelId="{F63EA2C4-EE50-4986-A3B4-21BCCE68F3DB}" type="presParOf" srcId="{E7CA9DCC-0254-4D25-AD96-0991510F866C}" destId="{9542B670-898B-4993-A4D2-F47FA8E6029C}" srcOrd="1" destOrd="0" presId="urn:microsoft.com/office/officeart/2008/layout/LinedList"/>
    <dgm:cxn modelId="{B3D367FF-1B5E-46B7-8F1D-7AC210B30173}" type="presParOf" srcId="{9542B670-898B-4993-A4D2-F47FA8E6029C}" destId="{6C6E47EF-889E-4F93-8E4D-5F89D154A568}" srcOrd="0" destOrd="0" presId="urn:microsoft.com/office/officeart/2008/layout/LinedList"/>
    <dgm:cxn modelId="{DC7924C3-4D61-40DF-B1D0-72835D26A4E7}" type="presParOf" srcId="{9542B670-898B-4993-A4D2-F47FA8E6029C}" destId="{2F230001-D264-445C-8D6C-F56B480348F9}" srcOrd="1" destOrd="0" presId="urn:microsoft.com/office/officeart/2008/layout/LinedList"/>
    <dgm:cxn modelId="{E16A5BF1-3940-4C67-960B-8584F88E0C61}" type="presParOf" srcId="{9542B670-898B-4993-A4D2-F47FA8E6029C}" destId="{AD79A011-B231-401D-82D0-99FC289CBCFE}" srcOrd="2" destOrd="0" presId="urn:microsoft.com/office/officeart/2008/layout/LinedList"/>
    <dgm:cxn modelId="{1C5A5350-1474-4886-ACD5-880A4DCB5CC8}" type="presParOf" srcId="{E7CA9DCC-0254-4D25-AD96-0991510F866C}" destId="{6305F57F-6030-4F13-9083-F766339C1BFA}" srcOrd="2" destOrd="0" presId="urn:microsoft.com/office/officeart/2008/layout/LinedList"/>
    <dgm:cxn modelId="{B7A3BD4F-FB63-4CCD-858A-A2EC78C54E2F}" type="presParOf" srcId="{E7CA9DCC-0254-4D25-AD96-0991510F866C}" destId="{ED727AFF-5A31-491D-B381-697BE9F86A27}" srcOrd="3" destOrd="0" presId="urn:microsoft.com/office/officeart/2008/layout/LinedList"/>
    <dgm:cxn modelId="{FAD9AF30-D528-4747-A556-DFB665C2E460}" type="presParOf" srcId="{E7CA9DCC-0254-4D25-AD96-0991510F866C}" destId="{BBB8AB13-8219-4439-888B-A8107FC7F460}" srcOrd="4" destOrd="0" presId="urn:microsoft.com/office/officeart/2008/layout/LinedList"/>
    <dgm:cxn modelId="{82873797-2C6B-4AEC-BD28-B69795EFBB53}" type="presParOf" srcId="{BBB8AB13-8219-4439-888B-A8107FC7F460}" destId="{00B71E80-8E2C-4752-89C0-615D194A5E76}" srcOrd="0" destOrd="0" presId="urn:microsoft.com/office/officeart/2008/layout/LinedList"/>
    <dgm:cxn modelId="{4F58DED6-3133-4A8B-86A5-9EE05B57B71E}" type="presParOf" srcId="{BBB8AB13-8219-4439-888B-A8107FC7F460}" destId="{50383E84-BC83-4CA9-8883-ECA0097F3D2C}" srcOrd="1" destOrd="0" presId="urn:microsoft.com/office/officeart/2008/layout/LinedList"/>
    <dgm:cxn modelId="{5CAEEC70-05D7-4102-8CB4-4EF2AFA50FA9}" type="presParOf" srcId="{BBB8AB13-8219-4439-888B-A8107FC7F460}" destId="{66578976-C92F-41CC-A7AD-2BE92E5BAFB1}" srcOrd="2" destOrd="0" presId="urn:microsoft.com/office/officeart/2008/layout/LinedList"/>
    <dgm:cxn modelId="{4AE04ABF-E68E-4E12-B024-668C569323A5}" type="presParOf" srcId="{E7CA9DCC-0254-4D25-AD96-0991510F866C}" destId="{B50ED234-9165-44B4-85D9-260A78139051}" srcOrd="5" destOrd="0" presId="urn:microsoft.com/office/officeart/2008/layout/LinedList"/>
    <dgm:cxn modelId="{6D75F978-394E-4BCA-8931-B5D0A4443B1E}" type="presParOf" srcId="{E7CA9DCC-0254-4D25-AD96-0991510F866C}" destId="{61BBEEA5-5147-481B-A9C5-0A874C9980F0}" srcOrd="6" destOrd="0" presId="urn:microsoft.com/office/officeart/2008/layout/LinedList"/>
    <dgm:cxn modelId="{4D1A45BE-EB00-4CD2-89DB-286B5FD834A0}" type="presParOf" srcId="{E7CA9DCC-0254-4D25-AD96-0991510F866C}" destId="{B9BD6701-16BF-402E-8267-37F95A8B0445}" srcOrd="7" destOrd="0" presId="urn:microsoft.com/office/officeart/2008/layout/LinedList"/>
    <dgm:cxn modelId="{6E6AAE98-A200-49A4-81BF-9777AB290192}" type="presParOf" srcId="{B9BD6701-16BF-402E-8267-37F95A8B0445}" destId="{B324549A-9231-49CD-8EE3-845A042452FA}" srcOrd="0" destOrd="0" presId="urn:microsoft.com/office/officeart/2008/layout/LinedList"/>
    <dgm:cxn modelId="{A219D83F-6595-4539-A30D-152CD2A9ADB2}" type="presParOf" srcId="{B9BD6701-16BF-402E-8267-37F95A8B0445}" destId="{5A07C779-500F-4EB2-B5DE-FA8804614717}" srcOrd="1" destOrd="0" presId="urn:microsoft.com/office/officeart/2008/layout/LinedList"/>
    <dgm:cxn modelId="{29E6E13D-2C74-4005-9054-457BB4A44A99}" type="presParOf" srcId="{B9BD6701-16BF-402E-8267-37F95A8B0445}" destId="{56E3FE5D-64C0-4921-9CF0-9CFBA7CCC87D}" srcOrd="2" destOrd="0" presId="urn:microsoft.com/office/officeart/2008/layout/LinedList"/>
    <dgm:cxn modelId="{49F7C1BF-71C2-49FF-A5BA-DAC8FCCC51A5}" type="presParOf" srcId="{E7CA9DCC-0254-4D25-AD96-0991510F866C}" destId="{4D82E7EA-3DD3-4DC2-8D1B-07EC7BE529DB}" srcOrd="8" destOrd="0" presId="urn:microsoft.com/office/officeart/2008/layout/LinedList"/>
    <dgm:cxn modelId="{98595434-46DD-4BD6-9537-E80F0A16EE0E}" type="presParOf" srcId="{E7CA9DCC-0254-4D25-AD96-0991510F866C}" destId="{3CC2DC3A-A954-4AC6-B5E0-2544B2FF5F73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B4C85F-C5C7-43F5-9C13-8B102D1B4CDB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2BFC0F52-6DCC-4A12-B308-91A4EDAB6FC4}">
      <dgm:prSet phldrT="[文本]"/>
      <dgm:spPr/>
      <dgm:t>
        <a:bodyPr/>
        <a:lstStyle/>
        <a:p>
          <a:r>
            <a:rPr lang="zh-CN" altLang="en-US" dirty="0" smtClean="0"/>
            <a:t>师资力量</a:t>
          </a:r>
          <a:endParaRPr lang="zh-CN" altLang="en-US" dirty="0"/>
        </a:p>
      </dgm:t>
    </dgm:pt>
    <dgm:pt modelId="{FF80DB4E-2BCA-4158-B948-3928D508A5AE}" type="parTrans" cxnId="{99F922D9-A3B7-4DFF-8C81-E8C05C64D11A}">
      <dgm:prSet/>
      <dgm:spPr/>
      <dgm:t>
        <a:bodyPr/>
        <a:lstStyle/>
        <a:p>
          <a:endParaRPr lang="zh-CN" altLang="en-US"/>
        </a:p>
      </dgm:t>
    </dgm:pt>
    <dgm:pt modelId="{C4DB0CF7-A6CB-40EF-8A9C-956687FA8759}" type="sibTrans" cxnId="{99F922D9-A3B7-4DFF-8C81-E8C05C64D11A}">
      <dgm:prSet/>
      <dgm:spPr/>
      <dgm:t>
        <a:bodyPr/>
        <a:lstStyle/>
        <a:p>
          <a:endParaRPr lang="zh-CN" altLang="en-US"/>
        </a:p>
      </dgm:t>
    </dgm:pt>
    <dgm:pt modelId="{41677EB1-BE48-45FF-B0EF-3FAC8CC31CDD}">
      <dgm:prSet phldrT="[文本]" phldr="1"/>
      <dgm:spPr/>
      <dgm:t>
        <a:bodyPr/>
        <a:lstStyle/>
        <a:p>
          <a:endParaRPr lang="zh-CN" altLang="en-US" dirty="0"/>
        </a:p>
      </dgm:t>
    </dgm:pt>
    <dgm:pt modelId="{2F212655-C1F9-4724-B0A6-B203FD9E0434}" type="parTrans" cxnId="{B67D54C3-4202-49EF-AA4B-08F266450576}">
      <dgm:prSet/>
      <dgm:spPr/>
      <dgm:t>
        <a:bodyPr/>
        <a:lstStyle/>
        <a:p>
          <a:endParaRPr lang="zh-CN" altLang="en-US"/>
        </a:p>
      </dgm:t>
    </dgm:pt>
    <dgm:pt modelId="{0BDCB0AA-259C-40DC-8CFE-DA1DEA0F522E}" type="sibTrans" cxnId="{B67D54C3-4202-49EF-AA4B-08F266450576}">
      <dgm:prSet/>
      <dgm:spPr/>
      <dgm:t>
        <a:bodyPr/>
        <a:lstStyle/>
        <a:p>
          <a:endParaRPr lang="zh-CN" altLang="en-US"/>
        </a:p>
      </dgm:t>
    </dgm:pt>
    <dgm:pt modelId="{26B8233A-0855-4C61-A095-2757B30246CE}">
      <dgm:prSet phldrT="[文本]"/>
      <dgm:spPr/>
      <dgm:t>
        <a:bodyPr/>
        <a:lstStyle/>
        <a:p>
          <a:r>
            <a:rPr lang="zh-CN" altLang="en-US" dirty="0" smtClean="0"/>
            <a:t>实训条件</a:t>
          </a:r>
          <a:endParaRPr lang="zh-CN" altLang="en-US" dirty="0"/>
        </a:p>
      </dgm:t>
    </dgm:pt>
    <dgm:pt modelId="{FBE8158E-8C7B-4282-B71F-349D53EB5F8B}" type="parTrans" cxnId="{D832D73F-3D85-45A7-81F9-7D9DF86AFD61}">
      <dgm:prSet/>
      <dgm:spPr/>
      <dgm:t>
        <a:bodyPr/>
        <a:lstStyle/>
        <a:p>
          <a:endParaRPr lang="zh-CN" altLang="en-US"/>
        </a:p>
      </dgm:t>
    </dgm:pt>
    <dgm:pt modelId="{B29C5369-AAB6-41CE-9B27-B7F1E8D09876}" type="sibTrans" cxnId="{D832D73F-3D85-45A7-81F9-7D9DF86AFD61}">
      <dgm:prSet/>
      <dgm:spPr/>
      <dgm:t>
        <a:bodyPr/>
        <a:lstStyle/>
        <a:p>
          <a:endParaRPr lang="zh-CN" altLang="en-US"/>
        </a:p>
      </dgm:t>
    </dgm:pt>
    <dgm:pt modelId="{83FF1910-F046-44C5-B976-4F1229824728}">
      <dgm:prSet phldrT="[文本]"/>
      <dgm:spPr/>
      <dgm:t>
        <a:bodyPr/>
        <a:lstStyle/>
        <a:p>
          <a:r>
            <a:rPr lang="zh-CN" altLang="en-US" dirty="0" smtClean="0"/>
            <a:t>第二课堂活动</a:t>
          </a:r>
          <a:endParaRPr lang="zh-CN" altLang="en-US" dirty="0"/>
        </a:p>
      </dgm:t>
    </dgm:pt>
    <dgm:pt modelId="{6BC81708-9D70-410C-A8FF-2A264D660CDB}" type="parTrans" cxnId="{771C6893-EEDC-46C3-969E-F019A18E0E16}">
      <dgm:prSet/>
      <dgm:spPr/>
      <dgm:t>
        <a:bodyPr/>
        <a:lstStyle/>
        <a:p>
          <a:endParaRPr lang="zh-CN" altLang="en-US"/>
        </a:p>
      </dgm:t>
    </dgm:pt>
    <dgm:pt modelId="{9BFE7287-072A-4E5F-B6C7-63B418F819A2}" type="sibTrans" cxnId="{771C6893-EEDC-46C3-969E-F019A18E0E16}">
      <dgm:prSet/>
      <dgm:spPr/>
      <dgm:t>
        <a:bodyPr/>
        <a:lstStyle/>
        <a:p>
          <a:endParaRPr lang="zh-CN" altLang="en-US"/>
        </a:p>
      </dgm:t>
    </dgm:pt>
    <dgm:pt modelId="{50ADCE46-1916-4770-B634-891B79F50D9D}">
      <dgm:prSet phldrT="[文本]"/>
      <dgm:spPr/>
      <dgm:t>
        <a:bodyPr/>
        <a:lstStyle/>
        <a:p>
          <a:r>
            <a:rPr lang="zh-CN" altLang="en-US" dirty="0" smtClean="0"/>
            <a:t>校企合作</a:t>
          </a:r>
          <a:endParaRPr lang="zh-CN" altLang="en-US" dirty="0"/>
        </a:p>
      </dgm:t>
    </dgm:pt>
    <dgm:pt modelId="{3A2F414D-9DAE-4A3B-B0C6-74D9F21AAC7E}" type="parTrans" cxnId="{FA5E1EAC-6AC5-47C9-A7B6-A9073C9B5EF2}">
      <dgm:prSet/>
      <dgm:spPr/>
      <dgm:t>
        <a:bodyPr/>
        <a:lstStyle/>
        <a:p>
          <a:endParaRPr lang="zh-CN" altLang="en-US"/>
        </a:p>
      </dgm:t>
    </dgm:pt>
    <dgm:pt modelId="{90D92804-55D4-41C3-9D80-F390A04F3F63}" type="sibTrans" cxnId="{FA5E1EAC-6AC5-47C9-A7B6-A9073C9B5EF2}">
      <dgm:prSet/>
      <dgm:spPr/>
      <dgm:t>
        <a:bodyPr/>
        <a:lstStyle/>
        <a:p>
          <a:endParaRPr lang="zh-CN" altLang="en-US"/>
        </a:p>
      </dgm:t>
    </dgm:pt>
    <dgm:pt modelId="{8E9D3758-9151-4CD3-BD4F-0505FDF58DFA}">
      <dgm:prSet phldrT="[文本]"/>
      <dgm:spPr/>
      <dgm:t>
        <a:bodyPr/>
        <a:lstStyle/>
        <a:p>
          <a:r>
            <a:rPr lang="en-US" altLang="zh-CN" dirty="0" smtClean="0"/>
            <a:t>…</a:t>
          </a:r>
          <a:endParaRPr lang="zh-CN" altLang="en-US" dirty="0"/>
        </a:p>
      </dgm:t>
    </dgm:pt>
    <dgm:pt modelId="{00A35091-68AC-4B08-8C96-5B5198715823}" type="parTrans" cxnId="{9F2FA566-7798-48AE-B2DC-75A1ED6A1DD9}">
      <dgm:prSet/>
      <dgm:spPr/>
      <dgm:t>
        <a:bodyPr/>
        <a:lstStyle/>
        <a:p>
          <a:endParaRPr lang="zh-CN" altLang="en-US"/>
        </a:p>
      </dgm:t>
    </dgm:pt>
    <dgm:pt modelId="{861A9FA8-5DB8-4302-A1E8-F12A0A0F720E}" type="sibTrans" cxnId="{9F2FA566-7798-48AE-B2DC-75A1ED6A1DD9}">
      <dgm:prSet/>
      <dgm:spPr/>
      <dgm:t>
        <a:bodyPr/>
        <a:lstStyle/>
        <a:p>
          <a:endParaRPr lang="zh-CN" altLang="en-US"/>
        </a:p>
      </dgm:t>
    </dgm:pt>
    <dgm:pt modelId="{B7AB123A-C60D-4168-9824-72ED3C9F0182}" type="pres">
      <dgm:prSet presAssocID="{36B4C85F-C5C7-43F5-9C13-8B102D1B4CDB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4E25D12E-249C-4148-96A4-C7E2697D5CF1}" type="pres">
      <dgm:prSet presAssocID="{2BFC0F52-6DCC-4A12-B308-91A4EDAB6FC4}" presName="composite" presStyleCnt="0"/>
      <dgm:spPr/>
    </dgm:pt>
    <dgm:pt modelId="{F74AEFE9-AA60-4CB8-AEE9-CF23477688A2}" type="pres">
      <dgm:prSet presAssocID="{2BFC0F52-6DCC-4A12-B308-91A4EDAB6FC4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6001CC2-A02E-4C6F-93BB-2D319B7D0FFE}" type="pres">
      <dgm:prSet presAssocID="{2BFC0F52-6DCC-4A12-B308-91A4EDAB6FC4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13688CB-F727-4215-9448-FC54B557D229}" type="pres">
      <dgm:prSet presAssocID="{2BFC0F52-6DCC-4A12-B308-91A4EDAB6FC4}" presName="BalanceSpacing" presStyleCnt="0"/>
      <dgm:spPr/>
    </dgm:pt>
    <dgm:pt modelId="{444154DF-67B2-4D93-BE1C-A44950DF9B99}" type="pres">
      <dgm:prSet presAssocID="{2BFC0F52-6DCC-4A12-B308-91A4EDAB6FC4}" presName="BalanceSpacing1" presStyleCnt="0"/>
      <dgm:spPr/>
    </dgm:pt>
    <dgm:pt modelId="{6A315032-BDE9-49FF-851B-C21323A28003}" type="pres">
      <dgm:prSet presAssocID="{C4DB0CF7-A6CB-40EF-8A9C-956687FA8759}" presName="Accent1Text" presStyleLbl="node1" presStyleIdx="1" presStyleCnt="6"/>
      <dgm:spPr/>
      <dgm:t>
        <a:bodyPr/>
        <a:lstStyle/>
        <a:p>
          <a:endParaRPr lang="zh-CN" altLang="en-US"/>
        </a:p>
      </dgm:t>
    </dgm:pt>
    <dgm:pt modelId="{F106355A-DDB9-4A10-B105-BE4AF564A5A7}" type="pres">
      <dgm:prSet presAssocID="{C4DB0CF7-A6CB-40EF-8A9C-956687FA8759}" presName="spaceBetweenRectangles" presStyleCnt="0"/>
      <dgm:spPr/>
    </dgm:pt>
    <dgm:pt modelId="{DD6923C7-2411-46FA-9ACB-E0FB1862E166}" type="pres">
      <dgm:prSet presAssocID="{26B8233A-0855-4C61-A095-2757B30246CE}" presName="composite" presStyleCnt="0"/>
      <dgm:spPr/>
    </dgm:pt>
    <dgm:pt modelId="{CB9CA2A7-71EE-4681-9FCB-E461F0F5F3DD}" type="pres">
      <dgm:prSet presAssocID="{26B8233A-0855-4C61-A095-2757B30246CE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29A31B4-1A21-474D-BFC1-3BBF2D2638F7}" type="pres">
      <dgm:prSet presAssocID="{26B8233A-0855-4C61-A095-2757B30246C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D98B178-EBF3-4DF5-B124-545247B1905D}" type="pres">
      <dgm:prSet presAssocID="{26B8233A-0855-4C61-A095-2757B30246CE}" presName="BalanceSpacing" presStyleCnt="0"/>
      <dgm:spPr/>
    </dgm:pt>
    <dgm:pt modelId="{4830E479-9F44-4E53-855B-C91F10A88D82}" type="pres">
      <dgm:prSet presAssocID="{26B8233A-0855-4C61-A095-2757B30246CE}" presName="BalanceSpacing1" presStyleCnt="0"/>
      <dgm:spPr/>
    </dgm:pt>
    <dgm:pt modelId="{108BE0E3-6944-45B2-8F72-8541F27996CA}" type="pres">
      <dgm:prSet presAssocID="{B29C5369-AAB6-41CE-9B27-B7F1E8D09876}" presName="Accent1Text" presStyleLbl="node1" presStyleIdx="3" presStyleCnt="6"/>
      <dgm:spPr/>
      <dgm:t>
        <a:bodyPr/>
        <a:lstStyle/>
        <a:p>
          <a:endParaRPr lang="zh-CN" altLang="en-US"/>
        </a:p>
      </dgm:t>
    </dgm:pt>
    <dgm:pt modelId="{2EA6A339-6586-4909-9B08-1BBF89169EEC}" type="pres">
      <dgm:prSet presAssocID="{B29C5369-AAB6-41CE-9B27-B7F1E8D09876}" presName="spaceBetweenRectangles" presStyleCnt="0"/>
      <dgm:spPr/>
    </dgm:pt>
    <dgm:pt modelId="{B76E2644-DC95-4854-BA12-9DD6EB3B06E4}" type="pres">
      <dgm:prSet presAssocID="{50ADCE46-1916-4770-B634-891B79F50D9D}" presName="composite" presStyleCnt="0"/>
      <dgm:spPr/>
    </dgm:pt>
    <dgm:pt modelId="{F2D61FF5-D017-44B1-A0DA-374053CF8EEB}" type="pres">
      <dgm:prSet presAssocID="{50ADCE46-1916-4770-B634-891B79F50D9D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111E7A3-89B6-4528-B6E1-D9135B0E390A}" type="pres">
      <dgm:prSet presAssocID="{50ADCE46-1916-4770-B634-891B79F50D9D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60533F1-5E07-43E1-BAB0-A0746E5353F5}" type="pres">
      <dgm:prSet presAssocID="{50ADCE46-1916-4770-B634-891B79F50D9D}" presName="BalanceSpacing" presStyleCnt="0"/>
      <dgm:spPr/>
    </dgm:pt>
    <dgm:pt modelId="{D4840009-7CDB-4C4D-8687-5E93A4F46F5B}" type="pres">
      <dgm:prSet presAssocID="{50ADCE46-1916-4770-B634-891B79F50D9D}" presName="BalanceSpacing1" presStyleCnt="0"/>
      <dgm:spPr/>
    </dgm:pt>
    <dgm:pt modelId="{33300868-7DFF-493E-8FE6-52529F966174}" type="pres">
      <dgm:prSet presAssocID="{90D92804-55D4-41C3-9D80-F390A04F3F63}" presName="Accent1Text" presStyleLbl="node1" presStyleIdx="5" presStyleCnt="6"/>
      <dgm:spPr/>
      <dgm:t>
        <a:bodyPr/>
        <a:lstStyle/>
        <a:p>
          <a:endParaRPr lang="zh-CN" altLang="en-US"/>
        </a:p>
      </dgm:t>
    </dgm:pt>
  </dgm:ptLst>
  <dgm:cxnLst>
    <dgm:cxn modelId="{771C6893-EEDC-46C3-969E-F019A18E0E16}" srcId="{26B8233A-0855-4C61-A095-2757B30246CE}" destId="{83FF1910-F046-44C5-B976-4F1229824728}" srcOrd="0" destOrd="0" parTransId="{6BC81708-9D70-410C-A8FF-2A264D660CDB}" sibTransId="{9BFE7287-072A-4E5F-B6C7-63B418F819A2}"/>
    <dgm:cxn modelId="{99F922D9-A3B7-4DFF-8C81-E8C05C64D11A}" srcId="{36B4C85F-C5C7-43F5-9C13-8B102D1B4CDB}" destId="{2BFC0F52-6DCC-4A12-B308-91A4EDAB6FC4}" srcOrd="0" destOrd="0" parTransId="{FF80DB4E-2BCA-4158-B948-3928D508A5AE}" sibTransId="{C4DB0CF7-A6CB-40EF-8A9C-956687FA8759}"/>
    <dgm:cxn modelId="{C52D0BB9-CA82-4D39-B19C-48BDA32DDC1D}" type="presOf" srcId="{41677EB1-BE48-45FF-B0EF-3FAC8CC31CDD}" destId="{66001CC2-A02E-4C6F-93BB-2D319B7D0FFE}" srcOrd="0" destOrd="0" presId="urn:microsoft.com/office/officeart/2008/layout/AlternatingHexagons"/>
    <dgm:cxn modelId="{B67D54C3-4202-49EF-AA4B-08F266450576}" srcId="{2BFC0F52-6DCC-4A12-B308-91A4EDAB6FC4}" destId="{41677EB1-BE48-45FF-B0EF-3FAC8CC31CDD}" srcOrd="0" destOrd="0" parTransId="{2F212655-C1F9-4724-B0A6-B203FD9E0434}" sibTransId="{0BDCB0AA-259C-40DC-8CFE-DA1DEA0F522E}"/>
    <dgm:cxn modelId="{25C507E4-6E69-4DAF-AC7E-96F1A90A4121}" type="presOf" srcId="{26B8233A-0855-4C61-A095-2757B30246CE}" destId="{CB9CA2A7-71EE-4681-9FCB-E461F0F5F3DD}" srcOrd="0" destOrd="0" presId="urn:microsoft.com/office/officeart/2008/layout/AlternatingHexagons"/>
    <dgm:cxn modelId="{850E52F5-D51B-41FB-BF87-5A17BE12A211}" type="presOf" srcId="{2BFC0F52-6DCC-4A12-B308-91A4EDAB6FC4}" destId="{F74AEFE9-AA60-4CB8-AEE9-CF23477688A2}" srcOrd="0" destOrd="0" presId="urn:microsoft.com/office/officeart/2008/layout/AlternatingHexagons"/>
    <dgm:cxn modelId="{8E1CF9D0-4592-47C0-9B93-DE2405F69126}" type="presOf" srcId="{50ADCE46-1916-4770-B634-891B79F50D9D}" destId="{F2D61FF5-D017-44B1-A0DA-374053CF8EEB}" srcOrd="0" destOrd="0" presId="urn:microsoft.com/office/officeart/2008/layout/AlternatingHexagons"/>
    <dgm:cxn modelId="{B41CD60D-B627-40A8-9BED-D0EF8560371F}" type="presOf" srcId="{36B4C85F-C5C7-43F5-9C13-8B102D1B4CDB}" destId="{B7AB123A-C60D-4168-9824-72ED3C9F0182}" srcOrd="0" destOrd="0" presId="urn:microsoft.com/office/officeart/2008/layout/AlternatingHexagons"/>
    <dgm:cxn modelId="{9F2FA566-7798-48AE-B2DC-75A1ED6A1DD9}" srcId="{50ADCE46-1916-4770-B634-891B79F50D9D}" destId="{8E9D3758-9151-4CD3-BD4F-0505FDF58DFA}" srcOrd="0" destOrd="0" parTransId="{00A35091-68AC-4B08-8C96-5B5198715823}" sibTransId="{861A9FA8-5DB8-4302-A1E8-F12A0A0F720E}"/>
    <dgm:cxn modelId="{4DB2158E-1E28-4E39-991B-812B18FEB0E9}" type="presOf" srcId="{90D92804-55D4-41C3-9D80-F390A04F3F63}" destId="{33300868-7DFF-493E-8FE6-52529F966174}" srcOrd="0" destOrd="0" presId="urn:microsoft.com/office/officeart/2008/layout/AlternatingHexagons"/>
    <dgm:cxn modelId="{5B03C3E7-6397-426A-9188-FA57FCECB864}" type="presOf" srcId="{C4DB0CF7-A6CB-40EF-8A9C-956687FA8759}" destId="{6A315032-BDE9-49FF-851B-C21323A28003}" srcOrd="0" destOrd="0" presId="urn:microsoft.com/office/officeart/2008/layout/AlternatingHexagons"/>
    <dgm:cxn modelId="{1FB21F6A-8891-45B2-BECE-0A95DA6DA727}" type="presOf" srcId="{8E9D3758-9151-4CD3-BD4F-0505FDF58DFA}" destId="{F111E7A3-89B6-4528-B6E1-D9135B0E390A}" srcOrd="0" destOrd="0" presId="urn:microsoft.com/office/officeart/2008/layout/AlternatingHexagons"/>
    <dgm:cxn modelId="{8ABD2EAE-4DFF-44B3-8627-5AD8BDCF6A31}" type="presOf" srcId="{B29C5369-AAB6-41CE-9B27-B7F1E8D09876}" destId="{108BE0E3-6944-45B2-8F72-8541F27996CA}" srcOrd="0" destOrd="0" presId="urn:microsoft.com/office/officeart/2008/layout/AlternatingHexagons"/>
    <dgm:cxn modelId="{FA5E1EAC-6AC5-47C9-A7B6-A9073C9B5EF2}" srcId="{36B4C85F-C5C7-43F5-9C13-8B102D1B4CDB}" destId="{50ADCE46-1916-4770-B634-891B79F50D9D}" srcOrd="2" destOrd="0" parTransId="{3A2F414D-9DAE-4A3B-B0C6-74D9F21AAC7E}" sibTransId="{90D92804-55D4-41C3-9D80-F390A04F3F63}"/>
    <dgm:cxn modelId="{96EC36E7-DB8A-4F70-8A52-91A570026275}" type="presOf" srcId="{83FF1910-F046-44C5-B976-4F1229824728}" destId="{D29A31B4-1A21-474D-BFC1-3BBF2D2638F7}" srcOrd="0" destOrd="0" presId="urn:microsoft.com/office/officeart/2008/layout/AlternatingHexagons"/>
    <dgm:cxn modelId="{D832D73F-3D85-45A7-81F9-7D9DF86AFD61}" srcId="{36B4C85F-C5C7-43F5-9C13-8B102D1B4CDB}" destId="{26B8233A-0855-4C61-A095-2757B30246CE}" srcOrd="1" destOrd="0" parTransId="{FBE8158E-8C7B-4282-B71F-349D53EB5F8B}" sibTransId="{B29C5369-AAB6-41CE-9B27-B7F1E8D09876}"/>
    <dgm:cxn modelId="{9CA9C4EB-5F75-4DF3-99D7-9B7AB1D37AD5}" type="presParOf" srcId="{B7AB123A-C60D-4168-9824-72ED3C9F0182}" destId="{4E25D12E-249C-4148-96A4-C7E2697D5CF1}" srcOrd="0" destOrd="0" presId="urn:microsoft.com/office/officeart/2008/layout/AlternatingHexagons"/>
    <dgm:cxn modelId="{F79EB91B-86A4-43EA-A9CE-33484982256D}" type="presParOf" srcId="{4E25D12E-249C-4148-96A4-C7E2697D5CF1}" destId="{F74AEFE9-AA60-4CB8-AEE9-CF23477688A2}" srcOrd="0" destOrd="0" presId="urn:microsoft.com/office/officeart/2008/layout/AlternatingHexagons"/>
    <dgm:cxn modelId="{77EA133A-7395-49FD-8EDC-81FAA907C756}" type="presParOf" srcId="{4E25D12E-249C-4148-96A4-C7E2697D5CF1}" destId="{66001CC2-A02E-4C6F-93BB-2D319B7D0FFE}" srcOrd="1" destOrd="0" presId="urn:microsoft.com/office/officeart/2008/layout/AlternatingHexagons"/>
    <dgm:cxn modelId="{B84F9B10-D1C7-4305-834C-2C8AA235459C}" type="presParOf" srcId="{4E25D12E-249C-4148-96A4-C7E2697D5CF1}" destId="{D13688CB-F727-4215-9448-FC54B557D229}" srcOrd="2" destOrd="0" presId="urn:microsoft.com/office/officeart/2008/layout/AlternatingHexagons"/>
    <dgm:cxn modelId="{748389FB-6737-46FA-997B-A7BB51ADD8EE}" type="presParOf" srcId="{4E25D12E-249C-4148-96A4-C7E2697D5CF1}" destId="{444154DF-67B2-4D93-BE1C-A44950DF9B99}" srcOrd="3" destOrd="0" presId="urn:microsoft.com/office/officeart/2008/layout/AlternatingHexagons"/>
    <dgm:cxn modelId="{7C035F75-25F0-422C-AD1F-9E0106EDD66D}" type="presParOf" srcId="{4E25D12E-249C-4148-96A4-C7E2697D5CF1}" destId="{6A315032-BDE9-49FF-851B-C21323A28003}" srcOrd="4" destOrd="0" presId="urn:microsoft.com/office/officeart/2008/layout/AlternatingHexagons"/>
    <dgm:cxn modelId="{FB2BA81A-489F-4282-A9CD-66969A539A8F}" type="presParOf" srcId="{B7AB123A-C60D-4168-9824-72ED3C9F0182}" destId="{F106355A-DDB9-4A10-B105-BE4AF564A5A7}" srcOrd="1" destOrd="0" presId="urn:microsoft.com/office/officeart/2008/layout/AlternatingHexagons"/>
    <dgm:cxn modelId="{9026A4DF-EF13-4969-9940-DC5B49C359D9}" type="presParOf" srcId="{B7AB123A-C60D-4168-9824-72ED3C9F0182}" destId="{DD6923C7-2411-46FA-9ACB-E0FB1862E166}" srcOrd="2" destOrd="0" presId="urn:microsoft.com/office/officeart/2008/layout/AlternatingHexagons"/>
    <dgm:cxn modelId="{D32310DE-77C4-4AEA-B363-677D97895D9A}" type="presParOf" srcId="{DD6923C7-2411-46FA-9ACB-E0FB1862E166}" destId="{CB9CA2A7-71EE-4681-9FCB-E461F0F5F3DD}" srcOrd="0" destOrd="0" presId="urn:microsoft.com/office/officeart/2008/layout/AlternatingHexagons"/>
    <dgm:cxn modelId="{533BF862-F509-43D1-A90D-89F0C2E1BC36}" type="presParOf" srcId="{DD6923C7-2411-46FA-9ACB-E0FB1862E166}" destId="{D29A31B4-1A21-474D-BFC1-3BBF2D2638F7}" srcOrd="1" destOrd="0" presId="urn:microsoft.com/office/officeart/2008/layout/AlternatingHexagons"/>
    <dgm:cxn modelId="{ADAE2FE8-E34F-4F0E-97EE-68C5B5DAD0CF}" type="presParOf" srcId="{DD6923C7-2411-46FA-9ACB-E0FB1862E166}" destId="{CD98B178-EBF3-4DF5-B124-545247B1905D}" srcOrd="2" destOrd="0" presId="urn:microsoft.com/office/officeart/2008/layout/AlternatingHexagons"/>
    <dgm:cxn modelId="{31981455-024A-49FB-83E1-FA8B9E825A93}" type="presParOf" srcId="{DD6923C7-2411-46FA-9ACB-E0FB1862E166}" destId="{4830E479-9F44-4E53-855B-C91F10A88D82}" srcOrd="3" destOrd="0" presId="urn:microsoft.com/office/officeart/2008/layout/AlternatingHexagons"/>
    <dgm:cxn modelId="{FBED0751-ACD3-4AB8-878D-B07D82BAB13B}" type="presParOf" srcId="{DD6923C7-2411-46FA-9ACB-E0FB1862E166}" destId="{108BE0E3-6944-45B2-8F72-8541F27996CA}" srcOrd="4" destOrd="0" presId="urn:microsoft.com/office/officeart/2008/layout/AlternatingHexagons"/>
    <dgm:cxn modelId="{6550C476-49AD-4635-97B3-9A7D3D747BA7}" type="presParOf" srcId="{B7AB123A-C60D-4168-9824-72ED3C9F0182}" destId="{2EA6A339-6586-4909-9B08-1BBF89169EEC}" srcOrd="3" destOrd="0" presId="urn:microsoft.com/office/officeart/2008/layout/AlternatingHexagons"/>
    <dgm:cxn modelId="{E2E5F4C3-52F8-42CE-A5C2-CDACF63905F7}" type="presParOf" srcId="{B7AB123A-C60D-4168-9824-72ED3C9F0182}" destId="{B76E2644-DC95-4854-BA12-9DD6EB3B06E4}" srcOrd="4" destOrd="0" presId="urn:microsoft.com/office/officeart/2008/layout/AlternatingHexagons"/>
    <dgm:cxn modelId="{5EF3D28B-59BE-4F91-9684-AB5A0960C331}" type="presParOf" srcId="{B76E2644-DC95-4854-BA12-9DD6EB3B06E4}" destId="{F2D61FF5-D017-44B1-A0DA-374053CF8EEB}" srcOrd="0" destOrd="0" presId="urn:microsoft.com/office/officeart/2008/layout/AlternatingHexagons"/>
    <dgm:cxn modelId="{B87C3C59-E6B1-4558-9284-ADC53CF888B6}" type="presParOf" srcId="{B76E2644-DC95-4854-BA12-9DD6EB3B06E4}" destId="{F111E7A3-89B6-4528-B6E1-D9135B0E390A}" srcOrd="1" destOrd="0" presId="urn:microsoft.com/office/officeart/2008/layout/AlternatingHexagons"/>
    <dgm:cxn modelId="{EE70E546-FF81-4655-8DB5-B9B61B71C051}" type="presParOf" srcId="{B76E2644-DC95-4854-BA12-9DD6EB3B06E4}" destId="{160533F1-5E07-43E1-BAB0-A0746E5353F5}" srcOrd="2" destOrd="0" presId="urn:microsoft.com/office/officeart/2008/layout/AlternatingHexagons"/>
    <dgm:cxn modelId="{1CBC0776-4EDE-4578-B569-573248762EFE}" type="presParOf" srcId="{B76E2644-DC95-4854-BA12-9DD6EB3B06E4}" destId="{D4840009-7CDB-4C4D-8687-5E93A4F46F5B}" srcOrd="3" destOrd="0" presId="urn:microsoft.com/office/officeart/2008/layout/AlternatingHexagons"/>
    <dgm:cxn modelId="{7E0FC4D3-4F47-4251-89E7-78CC41829726}" type="presParOf" srcId="{B76E2644-DC95-4854-BA12-9DD6EB3B06E4}" destId="{33300868-7DFF-493E-8FE6-52529F966174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A3A518-B713-4DE0-9932-B39FA42B9296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D0C5700-421F-41DF-A155-F5499AD95F78}">
      <dgm:prSet phldrT="[文本]" custT="1"/>
      <dgm:spPr/>
      <dgm:t>
        <a:bodyPr/>
        <a:lstStyle/>
        <a:p>
          <a:r>
            <a:rPr lang="en-US" sz="3200" b="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r>
            <a:rPr lang="zh-CN" sz="3200" b="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）师资力量</a:t>
          </a:r>
          <a:endParaRPr lang="zh-CN" altLang="en-US" sz="3200" b="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9AB6D0-A04F-4BE5-AD61-5F5FC4845CBC}" type="parTrans" cxnId="{22EABBC5-8046-4506-A043-7E57B98C353A}">
      <dgm:prSet/>
      <dgm:spPr/>
      <dgm:t>
        <a:bodyPr/>
        <a:lstStyle/>
        <a:p>
          <a:endParaRPr lang="zh-CN" altLang="en-US"/>
        </a:p>
      </dgm:t>
    </dgm:pt>
    <dgm:pt modelId="{CC877844-E57D-466F-819E-3B7F5A65CEA3}" type="sibTrans" cxnId="{22EABBC5-8046-4506-A043-7E57B98C353A}">
      <dgm:prSet/>
      <dgm:spPr/>
      <dgm:t>
        <a:bodyPr/>
        <a:lstStyle/>
        <a:p>
          <a:endParaRPr lang="zh-CN" altLang="en-US"/>
        </a:p>
      </dgm:t>
    </dgm:pt>
    <dgm:pt modelId="{E32E684C-630A-42D7-BF66-801C5E73B078}">
      <dgm:prSet phldrT="[文本]" custT="1"/>
      <dgm:spPr/>
      <dgm:t>
        <a:bodyPr/>
        <a:lstStyle/>
        <a:p>
          <a:r>
            <a:rPr lang="zh-CN" sz="2000" dirty="0" smtClean="0">
              <a:solidFill>
                <a:schemeClr val="tx1"/>
              </a:solidFill>
            </a:rPr>
            <a:t>拥有计算机专兼职教师</a:t>
          </a:r>
          <a:r>
            <a:rPr lang="en-US" sz="2000" dirty="0" smtClean="0">
              <a:solidFill>
                <a:schemeClr val="tx1"/>
              </a:solidFill>
            </a:rPr>
            <a:t>31</a:t>
          </a:r>
          <a:r>
            <a:rPr lang="zh-CN" sz="2000" dirty="0" smtClean="0">
              <a:solidFill>
                <a:schemeClr val="tx1"/>
              </a:solidFill>
            </a:rPr>
            <a:t>人</a:t>
          </a:r>
          <a:endParaRPr lang="zh-CN" altLang="en-US" sz="2000" dirty="0">
            <a:solidFill>
              <a:schemeClr val="tx1"/>
            </a:solidFill>
          </a:endParaRPr>
        </a:p>
      </dgm:t>
    </dgm:pt>
    <dgm:pt modelId="{806C494D-9B0B-4D95-896B-B7E02F651200}" type="parTrans" cxnId="{BFD75CEE-DDBE-472D-B599-1636E2721843}">
      <dgm:prSet/>
      <dgm:spPr/>
      <dgm:t>
        <a:bodyPr/>
        <a:lstStyle/>
        <a:p>
          <a:endParaRPr lang="zh-CN" altLang="en-US"/>
        </a:p>
      </dgm:t>
    </dgm:pt>
    <dgm:pt modelId="{0CFEFDF9-6898-4E6F-B3BA-45B35EE11F1D}" type="sibTrans" cxnId="{BFD75CEE-DDBE-472D-B599-1636E2721843}">
      <dgm:prSet/>
      <dgm:spPr/>
      <dgm:t>
        <a:bodyPr/>
        <a:lstStyle/>
        <a:p>
          <a:endParaRPr lang="zh-CN" altLang="en-US"/>
        </a:p>
      </dgm:t>
    </dgm:pt>
    <dgm:pt modelId="{DF1C55F4-8C72-4B24-851C-0CAB7A38481E}">
      <dgm:prSet phldrT="[文本]" custT="1"/>
      <dgm:spPr/>
      <dgm:t>
        <a:bodyPr/>
        <a:lstStyle/>
        <a:p>
          <a:r>
            <a:rPr lang="zh-CN" sz="2000" dirty="0" smtClean="0">
              <a:solidFill>
                <a:schemeClr val="tx1"/>
              </a:solidFill>
            </a:rPr>
            <a:t>其中副教授</a:t>
          </a:r>
          <a:r>
            <a:rPr lang="en-US" sz="2000" dirty="0" smtClean="0">
              <a:solidFill>
                <a:schemeClr val="tx1"/>
              </a:solidFill>
            </a:rPr>
            <a:t>5</a:t>
          </a:r>
          <a:r>
            <a:rPr lang="zh-CN" sz="2000" dirty="0" smtClean="0">
              <a:solidFill>
                <a:schemeClr val="tx1"/>
              </a:solidFill>
            </a:rPr>
            <a:t>人，讲师</a:t>
          </a:r>
          <a:r>
            <a:rPr lang="en-US" sz="2000" dirty="0" smtClean="0">
              <a:solidFill>
                <a:schemeClr val="tx1"/>
              </a:solidFill>
            </a:rPr>
            <a:t>20</a:t>
          </a:r>
          <a:r>
            <a:rPr lang="zh-CN" sz="2000" dirty="0" smtClean="0">
              <a:solidFill>
                <a:schemeClr val="tx1"/>
              </a:solidFill>
            </a:rPr>
            <a:t>人，研究生学历的有</a:t>
          </a:r>
          <a:r>
            <a:rPr lang="en-US" sz="2000" dirty="0" smtClean="0">
              <a:solidFill>
                <a:schemeClr val="tx1"/>
              </a:solidFill>
            </a:rPr>
            <a:t>26</a:t>
          </a:r>
          <a:r>
            <a:rPr lang="zh-CN" sz="2000" dirty="0" smtClean="0">
              <a:solidFill>
                <a:schemeClr val="tx1"/>
              </a:solidFill>
            </a:rPr>
            <a:t>人</a:t>
          </a:r>
          <a:endParaRPr lang="zh-CN" altLang="en-US" sz="2000" dirty="0">
            <a:solidFill>
              <a:schemeClr val="tx1"/>
            </a:solidFill>
          </a:endParaRPr>
        </a:p>
      </dgm:t>
    </dgm:pt>
    <dgm:pt modelId="{B27A8CEE-4705-4CB8-9A03-E3DF38DCCD64}" type="parTrans" cxnId="{BC7A2B3A-7AE6-4474-BF99-A91581B83A03}">
      <dgm:prSet/>
      <dgm:spPr/>
      <dgm:t>
        <a:bodyPr/>
        <a:lstStyle/>
        <a:p>
          <a:endParaRPr lang="zh-CN" altLang="en-US"/>
        </a:p>
      </dgm:t>
    </dgm:pt>
    <dgm:pt modelId="{4059B7C6-80C7-4EBC-9EB5-D4CDF7D9018B}" type="sibTrans" cxnId="{BC7A2B3A-7AE6-4474-BF99-A91581B83A03}">
      <dgm:prSet/>
      <dgm:spPr/>
      <dgm:t>
        <a:bodyPr/>
        <a:lstStyle/>
        <a:p>
          <a:endParaRPr lang="zh-CN" altLang="en-US"/>
        </a:p>
      </dgm:t>
    </dgm:pt>
    <dgm:pt modelId="{025933BB-C3EE-40DA-8343-5E16CF36FB0B}">
      <dgm:prSet phldrT="[文本]" custT="1"/>
      <dgm:spPr/>
      <dgm:t>
        <a:bodyPr/>
        <a:lstStyle/>
        <a:p>
          <a:r>
            <a:rPr lang="zh-CN" altLang="en-US" sz="2000" dirty="0" smtClean="0">
              <a:solidFill>
                <a:schemeClr val="tx1"/>
              </a:solidFill>
            </a:rPr>
            <a:t>是一支专业知识结构搭配合理，曾辅导学生在省赛、国赛荣获优异成绩的教师团队。</a:t>
          </a:r>
          <a:endParaRPr lang="zh-CN" altLang="en-US" sz="2000" dirty="0">
            <a:solidFill>
              <a:schemeClr val="tx1"/>
            </a:solidFill>
          </a:endParaRPr>
        </a:p>
      </dgm:t>
    </dgm:pt>
    <dgm:pt modelId="{D97C8A4C-1355-40A1-882C-82FB94A27E5F}" type="parTrans" cxnId="{14BDBB75-2133-472F-B2E8-72C2048B5D14}">
      <dgm:prSet/>
      <dgm:spPr/>
      <dgm:t>
        <a:bodyPr/>
        <a:lstStyle/>
        <a:p>
          <a:endParaRPr lang="zh-CN" altLang="en-US"/>
        </a:p>
      </dgm:t>
    </dgm:pt>
    <dgm:pt modelId="{4B385BC4-E0FA-4FF3-B953-665F9DFF9B87}" type="sibTrans" cxnId="{14BDBB75-2133-472F-B2E8-72C2048B5D14}">
      <dgm:prSet/>
      <dgm:spPr/>
      <dgm:t>
        <a:bodyPr/>
        <a:lstStyle/>
        <a:p>
          <a:endParaRPr lang="zh-CN" altLang="en-US"/>
        </a:p>
      </dgm:t>
    </dgm:pt>
    <dgm:pt modelId="{E94C4E30-44C0-474B-AF24-E7D6044A3682}">
      <dgm:prSet phldrT="[文本]" custT="1"/>
      <dgm:spPr/>
      <dgm:t>
        <a:bodyPr/>
        <a:lstStyle/>
        <a:p>
          <a:r>
            <a:rPr lang="en-US" sz="3200" b="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r>
            <a:rPr lang="zh-CN" sz="3200" b="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）实训条件</a:t>
          </a:r>
          <a:endParaRPr lang="zh-CN" altLang="en-US" sz="3200" b="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0FF4C6-BAE1-42DE-AF57-E05DBF3A4FE0}" type="parTrans" cxnId="{9E0C1E01-BC54-4C54-B291-C22D6BDF4923}">
      <dgm:prSet/>
      <dgm:spPr/>
      <dgm:t>
        <a:bodyPr/>
        <a:lstStyle/>
        <a:p>
          <a:endParaRPr lang="zh-CN" altLang="en-US"/>
        </a:p>
      </dgm:t>
    </dgm:pt>
    <dgm:pt modelId="{78D6067B-D358-4B3D-A1D3-DF97ADA0A332}" type="sibTrans" cxnId="{9E0C1E01-BC54-4C54-B291-C22D6BDF4923}">
      <dgm:prSet/>
      <dgm:spPr/>
      <dgm:t>
        <a:bodyPr/>
        <a:lstStyle/>
        <a:p>
          <a:endParaRPr lang="zh-CN" altLang="en-US"/>
        </a:p>
      </dgm:t>
    </dgm:pt>
    <dgm:pt modelId="{EC7C35E6-C912-472D-93B2-F8F15C3D4ED0}">
      <dgm:prSet phldrT="[文本]" custT="1"/>
      <dgm:spPr/>
      <dgm:t>
        <a:bodyPr/>
        <a:lstStyle/>
        <a:p>
          <a:r>
            <a:rPr lang="zh-CN" sz="2000" dirty="0" smtClean="0"/>
            <a:t>拥有</a:t>
          </a:r>
          <a:r>
            <a:rPr lang="en-US" sz="2000" dirty="0" smtClean="0"/>
            <a:t>3</a:t>
          </a:r>
          <a:r>
            <a:rPr lang="zh-CN" sz="2000" dirty="0" smtClean="0"/>
            <a:t>个校外实训基地，可保证学生校外实训教学的顺利实施，并能够提供一定的就业岗位；</a:t>
          </a:r>
          <a:endParaRPr lang="zh-CN" altLang="en-US" sz="2000" dirty="0"/>
        </a:p>
      </dgm:t>
    </dgm:pt>
    <dgm:pt modelId="{9E13FD7D-7791-4663-8E9D-D3CE6CC8DA51}" type="parTrans" cxnId="{CF7FD6F8-C169-452F-A7ED-12DF2EBC2041}">
      <dgm:prSet/>
      <dgm:spPr/>
      <dgm:t>
        <a:bodyPr/>
        <a:lstStyle/>
        <a:p>
          <a:endParaRPr lang="zh-CN" altLang="en-US"/>
        </a:p>
      </dgm:t>
    </dgm:pt>
    <dgm:pt modelId="{2AF6AE20-C6DE-4997-8AA9-E082C62A83F2}" type="sibTrans" cxnId="{CF7FD6F8-C169-452F-A7ED-12DF2EBC2041}">
      <dgm:prSet/>
      <dgm:spPr/>
      <dgm:t>
        <a:bodyPr/>
        <a:lstStyle/>
        <a:p>
          <a:endParaRPr lang="zh-CN" altLang="en-US"/>
        </a:p>
      </dgm:t>
    </dgm:pt>
    <dgm:pt modelId="{9937F8F5-55B2-45CE-8DBE-61C365659071}">
      <dgm:prSet phldrT="[文本]" custT="1"/>
      <dgm:spPr/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5</a:t>
          </a:r>
          <a:r>
            <a:rPr lang="zh-CN" sz="2000" dirty="0" smtClean="0">
              <a:solidFill>
                <a:schemeClr val="tx1"/>
              </a:solidFill>
            </a:rPr>
            <a:t>个校内实训基地，可保证实训课的正常开展，通过企业项目的引进，使学生锻炼技能的同时，实现“边学习边赚钱”的模拟就业环境。 </a:t>
          </a:r>
          <a:endParaRPr lang="zh-CN" altLang="en-US" sz="2000" dirty="0">
            <a:solidFill>
              <a:schemeClr val="tx1"/>
            </a:solidFill>
          </a:endParaRPr>
        </a:p>
      </dgm:t>
    </dgm:pt>
    <dgm:pt modelId="{0B9FBDF9-D374-4A53-A9B3-477099AF6405}" type="parTrans" cxnId="{1D639990-2646-484B-B6A5-06C65A00E193}">
      <dgm:prSet/>
      <dgm:spPr/>
      <dgm:t>
        <a:bodyPr/>
        <a:lstStyle/>
        <a:p>
          <a:endParaRPr lang="zh-CN" altLang="en-US"/>
        </a:p>
      </dgm:t>
    </dgm:pt>
    <dgm:pt modelId="{8C2DAB6E-150C-4F45-9BFD-AF642DCE89D7}" type="sibTrans" cxnId="{1D639990-2646-484B-B6A5-06C65A00E193}">
      <dgm:prSet/>
      <dgm:spPr/>
      <dgm:t>
        <a:bodyPr/>
        <a:lstStyle/>
        <a:p>
          <a:endParaRPr lang="zh-CN" altLang="en-US"/>
        </a:p>
      </dgm:t>
    </dgm:pt>
    <dgm:pt modelId="{B05A32CA-9B9A-4799-932A-1C07D6BC77C8}" type="pres">
      <dgm:prSet presAssocID="{FEA3A518-B713-4DE0-9932-B39FA42B9296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503380FF-6176-4BAC-9B4C-4B2D3547B90C}" type="pres">
      <dgm:prSet presAssocID="{ED0C5700-421F-41DF-A155-F5499AD95F78}" presName="root" presStyleCnt="0">
        <dgm:presLayoutVars>
          <dgm:chMax/>
          <dgm:chPref/>
        </dgm:presLayoutVars>
      </dgm:prSet>
      <dgm:spPr/>
    </dgm:pt>
    <dgm:pt modelId="{1B9A03B3-CE63-4436-9B46-D49D6129B4DE}" type="pres">
      <dgm:prSet presAssocID="{ED0C5700-421F-41DF-A155-F5499AD95F78}" presName="rootComposite" presStyleCnt="0">
        <dgm:presLayoutVars/>
      </dgm:prSet>
      <dgm:spPr/>
    </dgm:pt>
    <dgm:pt modelId="{AEFD946F-7D0D-4A3C-BA49-4B8E657C9C9D}" type="pres">
      <dgm:prSet presAssocID="{ED0C5700-421F-41DF-A155-F5499AD95F78}" presName="ParentAccent" presStyleLbl="alignNode1" presStyleIdx="0" presStyleCnt="2"/>
      <dgm:spPr/>
    </dgm:pt>
    <dgm:pt modelId="{BF186D97-CEA2-4668-B3B0-6258E28CB529}" type="pres">
      <dgm:prSet presAssocID="{ED0C5700-421F-41DF-A155-F5499AD95F78}" presName="ParentSmallAccent" presStyleLbl="fgAcc1" presStyleIdx="0" presStyleCnt="2"/>
      <dgm:spPr/>
    </dgm:pt>
    <dgm:pt modelId="{45118176-3B23-4660-AEC5-20D33B010BA6}" type="pres">
      <dgm:prSet presAssocID="{ED0C5700-421F-41DF-A155-F5499AD95F78}" presName="Parent" presStyleLbl="revTx" presStyleIdx="0" presStyleCnt="7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FAA7CF4-31DC-448D-A2E5-8D3E336A1FE1}" type="pres">
      <dgm:prSet presAssocID="{ED0C5700-421F-41DF-A155-F5499AD95F78}" presName="childShape" presStyleCnt="0">
        <dgm:presLayoutVars>
          <dgm:chMax val="0"/>
          <dgm:chPref val="0"/>
        </dgm:presLayoutVars>
      </dgm:prSet>
      <dgm:spPr/>
    </dgm:pt>
    <dgm:pt modelId="{A87376DA-AA7C-4F25-88F5-FCF1E3EAD928}" type="pres">
      <dgm:prSet presAssocID="{E32E684C-630A-42D7-BF66-801C5E73B078}" presName="childComposite" presStyleCnt="0">
        <dgm:presLayoutVars>
          <dgm:chMax val="0"/>
          <dgm:chPref val="0"/>
        </dgm:presLayoutVars>
      </dgm:prSet>
      <dgm:spPr/>
    </dgm:pt>
    <dgm:pt modelId="{7F94B4C0-B1E5-4C76-8AD5-E3C59C80D218}" type="pres">
      <dgm:prSet presAssocID="{E32E684C-630A-42D7-BF66-801C5E73B078}" presName="ChildAccent" presStyleLbl="solidFgAcc1" presStyleIdx="0" presStyleCnt="5"/>
      <dgm:spPr/>
    </dgm:pt>
    <dgm:pt modelId="{34D420DE-5851-4E0E-832E-BA88A71C5144}" type="pres">
      <dgm:prSet presAssocID="{E32E684C-630A-42D7-BF66-801C5E73B078}" presName="Child" presStyleLbl="revTx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F68BAFD-9125-4637-8452-0ACCD07A46D6}" type="pres">
      <dgm:prSet presAssocID="{DF1C55F4-8C72-4B24-851C-0CAB7A38481E}" presName="childComposite" presStyleCnt="0">
        <dgm:presLayoutVars>
          <dgm:chMax val="0"/>
          <dgm:chPref val="0"/>
        </dgm:presLayoutVars>
      </dgm:prSet>
      <dgm:spPr/>
    </dgm:pt>
    <dgm:pt modelId="{CEF3735A-490F-40E6-AD49-57D7E85BF1D4}" type="pres">
      <dgm:prSet presAssocID="{DF1C55F4-8C72-4B24-851C-0CAB7A38481E}" presName="ChildAccent" presStyleLbl="solidFgAcc1" presStyleIdx="1" presStyleCnt="5"/>
      <dgm:spPr/>
    </dgm:pt>
    <dgm:pt modelId="{733B7B11-733C-48B7-98F3-D66CA74760BD}" type="pres">
      <dgm:prSet presAssocID="{DF1C55F4-8C72-4B24-851C-0CAB7A38481E}" presName="Child" presStyleLbl="revTx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49B9FDF-401C-4CE6-873E-0BF6DCF45AEC}" type="pres">
      <dgm:prSet presAssocID="{025933BB-C3EE-40DA-8343-5E16CF36FB0B}" presName="childComposite" presStyleCnt="0">
        <dgm:presLayoutVars>
          <dgm:chMax val="0"/>
          <dgm:chPref val="0"/>
        </dgm:presLayoutVars>
      </dgm:prSet>
      <dgm:spPr/>
    </dgm:pt>
    <dgm:pt modelId="{6C3E6CFB-0671-40D2-9D4F-289EE0D1F5B7}" type="pres">
      <dgm:prSet presAssocID="{025933BB-C3EE-40DA-8343-5E16CF36FB0B}" presName="ChildAccent" presStyleLbl="solidFgAcc1" presStyleIdx="2" presStyleCnt="5"/>
      <dgm:spPr/>
    </dgm:pt>
    <dgm:pt modelId="{F2BC6011-D790-405E-B6AB-24804E05544C}" type="pres">
      <dgm:prSet presAssocID="{025933BB-C3EE-40DA-8343-5E16CF36FB0B}" presName="Child" presStyleLbl="revTx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830AA5C-8A7A-4D1B-90A8-7783B80CBD0A}" type="pres">
      <dgm:prSet presAssocID="{E94C4E30-44C0-474B-AF24-E7D6044A3682}" presName="root" presStyleCnt="0">
        <dgm:presLayoutVars>
          <dgm:chMax/>
          <dgm:chPref/>
        </dgm:presLayoutVars>
      </dgm:prSet>
      <dgm:spPr/>
    </dgm:pt>
    <dgm:pt modelId="{A0E11F2E-8A07-489B-B8C9-797B27243D2A}" type="pres">
      <dgm:prSet presAssocID="{E94C4E30-44C0-474B-AF24-E7D6044A3682}" presName="rootComposite" presStyleCnt="0">
        <dgm:presLayoutVars/>
      </dgm:prSet>
      <dgm:spPr/>
    </dgm:pt>
    <dgm:pt modelId="{87B9DDCE-1FAD-4038-95E0-6AAE4AD5933A}" type="pres">
      <dgm:prSet presAssocID="{E94C4E30-44C0-474B-AF24-E7D6044A3682}" presName="ParentAccent" presStyleLbl="alignNode1" presStyleIdx="1" presStyleCnt="2"/>
      <dgm:spPr/>
    </dgm:pt>
    <dgm:pt modelId="{80770BEE-D332-4457-837F-766F746FA2E4}" type="pres">
      <dgm:prSet presAssocID="{E94C4E30-44C0-474B-AF24-E7D6044A3682}" presName="ParentSmallAccent" presStyleLbl="fgAcc1" presStyleIdx="1" presStyleCnt="2"/>
      <dgm:spPr/>
    </dgm:pt>
    <dgm:pt modelId="{E55060D6-EEB6-4A8A-9A68-69060841BE81}" type="pres">
      <dgm:prSet presAssocID="{E94C4E30-44C0-474B-AF24-E7D6044A3682}" presName="Parent" presStyleLbl="revTx" presStyleIdx="4" presStyleCnt="7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C86B17B-02AA-4088-9006-D450C9581ACA}" type="pres">
      <dgm:prSet presAssocID="{E94C4E30-44C0-474B-AF24-E7D6044A3682}" presName="childShape" presStyleCnt="0">
        <dgm:presLayoutVars>
          <dgm:chMax val="0"/>
          <dgm:chPref val="0"/>
        </dgm:presLayoutVars>
      </dgm:prSet>
      <dgm:spPr/>
    </dgm:pt>
    <dgm:pt modelId="{FEF1AC1B-7ED0-44AC-A051-D3F32203EBF4}" type="pres">
      <dgm:prSet presAssocID="{EC7C35E6-C912-472D-93B2-F8F15C3D4ED0}" presName="childComposite" presStyleCnt="0">
        <dgm:presLayoutVars>
          <dgm:chMax val="0"/>
          <dgm:chPref val="0"/>
        </dgm:presLayoutVars>
      </dgm:prSet>
      <dgm:spPr/>
    </dgm:pt>
    <dgm:pt modelId="{4DE99695-4853-4B14-A7E4-437E674B73F6}" type="pres">
      <dgm:prSet presAssocID="{EC7C35E6-C912-472D-93B2-F8F15C3D4ED0}" presName="ChildAccent" presStyleLbl="solidFgAcc1" presStyleIdx="3" presStyleCnt="5"/>
      <dgm:spPr/>
    </dgm:pt>
    <dgm:pt modelId="{E73E8BFA-3895-49C2-A2FA-DD1167F917F7}" type="pres">
      <dgm:prSet presAssocID="{EC7C35E6-C912-472D-93B2-F8F15C3D4ED0}" presName="Child" presStyleLbl="revTx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052392B-EC52-4E08-9E3F-6C188F96CFAA}" type="pres">
      <dgm:prSet presAssocID="{9937F8F5-55B2-45CE-8DBE-61C365659071}" presName="childComposite" presStyleCnt="0">
        <dgm:presLayoutVars>
          <dgm:chMax val="0"/>
          <dgm:chPref val="0"/>
        </dgm:presLayoutVars>
      </dgm:prSet>
      <dgm:spPr/>
    </dgm:pt>
    <dgm:pt modelId="{04825054-DF3F-4B77-A71D-F778DA07BD07}" type="pres">
      <dgm:prSet presAssocID="{9937F8F5-55B2-45CE-8DBE-61C365659071}" presName="ChildAccent" presStyleLbl="solidFgAcc1" presStyleIdx="4" presStyleCnt="5"/>
      <dgm:spPr/>
    </dgm:pt>
    <dgm:pt modelId="{5B272A9D-3ED6-46BA-A220-D819CA784520}" type="pres">
      <dgm:prSet presAssocID="{9937F8F5-55B2-45CE-8DBE-61C365659071}" presName="Child" presStyleLbl="revTx" presStyleIdx="6" presStyleCnt="7" custLinFactNeighborX="331" custLinFactNeighborY="267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1D639990-2646-484B-B6A5-06C65A00E193}" srcId="{E94C4E30-44C0-474B-AF24-E7D6044A3682}" destId="{9937F8F5-55B2-45CE-8DBE-61C365659071}" srcOrd="1" destOrd="0" parTransId="{0B9FBDF9-D374-4A53-A9B3-477099AF6405}" sibTransId="{8C2DAB6E-150C-4F45-9BFD-AF642DCE89D7}"/>
    <dgm:cxn modelId="{CF7FD6F8-C169-452F-A7ED-12DF2EBC2041}" srcId="{E94C4E30-44C0-474B-AF24-E7D6044A3682}" destId="{EC7C35E6-C912-472D-93B2-F8F15C3D4ED0}" srcOrd="0" destOrd="0" parTransId="{9E13FD7D-7791-4663-8E9D-D3CE6CC8DA51}" sibTransId="{2AF6AE20-C6DE-4997-8AA9-E082C62A83F2}"/>
    <dgm:cxn modelId="{EED88542-7E62-4F9A-86FD-500F653BFDE4}" type="presOf" srcId="{9937F8F5-55B2-45CE-8DBE-61C365659071}" destId="{5B272A9D-3ED6-46BA-A220-D819CA784520}" srcOrd="0" destOrd="0" presId="urn:microsoft.com/office/officeart/2008/layout/SquareAccentList"/>
    <dgm:cxn modelId="{24A71D23-AA41-4F92-9654-D3955F5F1F06}" type="presOf" srcId="{E94C4E30-44C0-474B-AF24-E7D6044A3682}" destId="{E55060D6-EEB6-4A8A-9A68-69060841BE81}" srcOrd="0" destOrd="0" presId="urn:microsoft.com/office/officeart/2008/layout/SquareAccentList"/>
    <dgm:cxn modelId="{22EABBC5-8046-4506-A043-7E57B98C353A}" srcId="{FEA3A518-B713-4DE0-9932-B39FA42B9296}" destId="{ED0C5700-421F-41DF-A155-F5499AD95F78}" srcOrd="0" destOrd="0" parTransId="{9D9AB6D0-A04F-4BE5-AD61-5F5FC4845CBC}" sibTransId="{CC877844-E57D-466F-819E-3B7F5A65CEA3}"/>
    <dgm:cxn modelId="{9E0C1E01-BC54-4C54-B291-C22D6BDF4923}" srcId="{FEA3A518-B713-4DE0-9932-B39FA42B9296}" destId="{E94C4E30-44C0-474B-AF24-E7D6044A3682}" srcOrd="1" destOrd="0" parTransId="{040FF4C6-BAE1-42DE-AF57-E05DBF3A4FE0}" sibTransId="{78D6067B-D358-4B3D-A1D3-DF97ADA0A332}"/>
    <dgm:cxn modelId="{AA8C4797-D1AF-4C84-BD2E-04FEA48EEC53}" type="presOf" srcId="{025933BB-C3EE-40DA-8343-5E16CF36FB0B}" destId="{F2BC6011-D790-405E-B6AB-24804E05544C}" srcOrd="0" destOrd="0" presId="urn:microsoft.com/office/officeart/2008/layout/SquareAccentList"/>
    <dgm:cxn modelId="{A1F505DB-8176-4C93-A086-ED3E5897DA0E}" type="presOf" srcId="{FEA3A518-B713-4DE0-9932-B39FA42B9296}" destId="{B05A32CA-9B9A-4799-932A-1C07D6BC77C8}" srcOrd="0" destOrd="0" presId="urn:microsoft.com/office/officeart/2008/layout/SquareAccentList"/>
    <dgm:cxn modelId="{BC7A2B3A-7AE6-4474-BF99-A91581B83A03}" srcId="{ED0C5700-421F-41DF-A155-F5499AD95F78}" destId="{DF1C55F4-8C72-4B24-851C-0CAB7A38481E}" srcOrd="1" destOrd="0" parTransId="{B27A8CEE-4705-4CB8-9A03-E3DF38DCCD64}" sibTransId="{4059B7C6-80C7-4EBC-9EB5-D4CDF7D9018B}"/>
    <dgm:cxn modelId="{BFD75CEE-DDBE-472D-B599-1636E2721843}" srcId="{ED0C5700-421F-41DF-A155-F5499AD95F78}" destId="{E32E684C-630A-42D7-BF66-801C5E73B078}" srcOrd="0" destOrd="0" parTransId="{806C494D-9B0B-4D95-896B-B7E02F651200}" sibTransId="{0CFEFDF9-6898-4E6F-B3BA-45B35EE11F1D}"/>
    <dgm:cxn modelId="{55EF2EEB-9AF3-4333-96FD-9FAAA41EFC11}" type="presOf" srcId="{ED0C5700-421F-41DF-A155-F5499AD95F78}" destId="{45118176-3B23-4660-AEC5-20D33B010BA6}" srcOrd="0" destOrd="0" presId="urn:microsoft.com/office/officeart/2008/layout/SquareAccentList"/>
    <dgm:cxn modelId="{833E3A02-B98A-42F2-B921-C195A45DADC6}" type="presOf" srcId="{E32E684C-630A-42D7-BF66-801C5E73B078}" destId="{34D420DE-5851-4E0E-832E-BA88A71C5144}" srcOrd="0" destOrd="0" presId="urn:microsoft.com/office/officeart/2008/layout/SquareAccentList"/>
    <dgm:cxn modelId="{B0E576F8-D578-403C-A5DC-E88852838645}" type="presOf" srcId="{EC7C35E6-C912-472D-93B2-F8F15C3D4ED0}" destId="{E73E8BFA-3895-49C2-A2FA-DD1167F917F7}" srcOrd="0" destOrd="0" presId="urn:microsoft.com/office/officeart/2008/layout/SquareAccentList"/>
    <dgm:cxn modelId="{14BDBB75-2133-472F-B2E8-72C2048B5D14}" srcId="{ED0C5700-421F-41DF-A155-F5499AD95F78}" destId="{025933BB-C3EE-40DA-8343-5E16CF36FB0B}" srcOrd="2" destOrd="0" parTransId="{D97C8A4C-1355-40A1-882C-82FB94A27E5F}" sibTransId="{4B385BC4-E0FA-4FF3-B953-665F9DFF9B87}"/>
    <dgm:cxn modelId="{A0C8E9A9-29DE-446E-9409-20897028C0E3}" type="presOf" srcId="{DF1C55F4-8C72-4B24-851C-0CAB7A38481E}" destId="{733B7B11-733C-48B7-98F3-D66CA74760BD}" srcOrd="0" destOrd="0" presId="urn:microsoft.com/office/officeart/2008/layout/SquareAccentList"/>
    <dgm:cxn modelId="{5E88A3FC-CF7D-4619-8151-C7E050F38770}" type="presParOf" srcId="{B05A32CA-9B9A-4799-932A-1C07D6BC77C8}" destId="{503380FF-6176-4BAC-9B4C-4B2D3547B90C}" srcOrd="0" destOrd="0" presId="urn:microsoft.com/office/officeart/2008/layout/SquareAccentList"/>
    <dgm:cxn modelId="{85E3E9CE-1534-4649-9DE5-7C8C43530BFB}" type="presParOf" srcId="{503380FF-6176-4BAC-9B4C-4B2D3547B90C}" destId="{1B9A03B3-CE63-4436-9B46-D49D6129B4DE}" srcOrd="0" destOrd="0" presId="urn:microsoft.com/office/officeart/2008/layout/SquareAccentList"/>
    <dgm:cxn modelId="{3374A2DD-C27E-4293-AEFF-5C98A712071D}" type="presParOf" srcId="{1B9A03B3-CE63-4436-9B46-D49D6129B4DE}" destId="{AEFD946F-7D0D-4A3C-BA49-4B8E657C9C9D}" srcOrd="0" destOrd="0" presId="urn:microsoft.com/office/officeart/2008/layout/SquareAccentList"/>
    <dgm:cxn modelId="{CBE0C949-1DA8-4344-8394-E32F07AFDDFD}" type="presParOf" srcId="{1B9A03B3-CE63-4436-9B46-D49D6129B4DE}" destId="{BF186D97-CEA2-4668-B3B0-6258E28CB529}" srcOrd="1" destOrd="0" presId="urn:microsoft.com/office/officeart/2008/layout/SquareAccentList"/>
    <dgm:cxn modelId="{F252679C-CCD2-4F9D-95C7-2C2B9A09ADE9}" type="presParOf" srcId="{1B9A03B3-CE63-4436-9B46-D49D6129B4DE}" destId="{45118176-3B23-4660-AEC5-20D33B010BA6}" srcOrd="2" destOrd="0" presId="urn:microsoft.com/office/officeart/2008/layout/SquareAccentList"/>
    <dgm:cxn modelId="{25AC430F-3AF8-4833-B353-95D2D259B991}" type="presParOf" srcId="{503380FF-6176-4BAC-9B4C-4B2D3547B90C}" destId="{EFAA7CF4-31DC-448D-A2E5-8D3E336A1FE1}" srcOrd="1" destOrd="0" presId="urn:microsoft.com/office/officeart/2008/layout/SquareAccentList"/>
    <dgm:cxn modelId="{C417AB13-4321-4850-828F-EA2338F103CB}" type="presParOf" srcId="{EFAA7CF4-31DC-448D-A2E5-8D3E336A1FE1}" destId="{A87376DA-AA7C-4F25-88F5-FCF1E3EAD928}" srcOrd="0" destOrd="0" presId="urn:microsoft.com/office/officeart/2008/layout/SquareAccentList"/>
    <dgm:cxn modelId="{18AEB57F-1799-4567-95BC-7B0399BA2E62}" type="presParOf" srcId="{A87376DA-AA7C-4F25-88F5-FCF1E3EAD928}" destId="{7F94B4C0-B1E5-4C76-8AD5-E3C59C80D218}" srcOrd="0" destOrd="0" presId="urn:microsoft.com/office/officeart/2008/layout/SquareAccentList"/>
    <dgm:cxn modelId="{0AE6A43C-88A0-40EA-8E40-6364B2A278B9}" type="presParOf" srcId="{A87376DA-AA7C-4F25-88F5-FCF1E3EAD928}" destId="{34D420DE-5851-4E0E-832E-BA88A71C5144}" srcOrd="1" destOrd="0" presId="urn:microsoft.com/office/officeart/2008/layout/SquareAccentList"/>
    <dgm:cxn modelId="{995F2E56-8608-4533-A717-F27DEFDD8812}" type="presParOf" srcId="{EFAA7CF4-31DC-448D-A2E5-8D3E336A1FE1}" destId="{BF68BAFD-9125-4637-8452-0ACCD07A46D6}" srcOrd="1" destOrd="0" presId="urn:microsoft.com/office/officeart/2008/layout/SquareAccentList"/>
    <dgm:cxn modelId="{E0251C02-562A-4E3C-A3ED-7AC0B5323CFF}" type="presParOf" srcId="{BF68BAFD-9125-4637-8452-0ACCD07A46D6}" destId="{CEF3735A-490F-40E6-AD49-57D7E85BF1D4}" srcOrd="0" destOrd="0" presId="urn:microsoft.com/office/officeart/2008/layout/SquareAccentList"/>
    <dgm:cxn modelId="{A8B36B13-B745-4D9F-8684-24FD0AC3BFBA}" type="presParOf" srcId="{BF68BAFD-9125-4637-8452-0ACCD07A46D6}" destId="{733B7B11-733C-48B7-98F3-D66CA74760BD}" srcOrd="1" destOrd="0" presId="urn:microsoft.com/office/officeart/2008/layout/SquareAccentList"/>
    <dgm:cxn modelId="{C2718F78-019C-4C48-9FAB-808B19A6D1D1}" type="presParOf" srcId="{EFAA7CF4-31DC-448D-A2E5-8D3E336A1FE1}" destId="{149B9FDF-401C-4CE6-873E-0BF6DCF45AEC}" srcOrd="2" destOrd="0" presId="urn:microsoft.com/office/officeart/2008/layout/SquareAccentList"/>
    <dgm:cxn modelId="{FF968D05-2350-4F52-874D-43DF1E293B11}" type="presParOf" srcId="{149B9FDF-401C-4CE6-873E-0BF6DCF45AEC}" destId="{6C3E6CFB-0671-40D2-9D4F-289EE0D1F5B7}" srcOrd="0" destOrd="0" presId="urn:microsoft.com/office/officeart/2008/layout/SquareAccentList"/>
    <dgm:cxn modelId="{6C4158F0-E5CC-4692-B670-F4C49457EED4}" type="presParOf" srcId="{149B9FDF-401C-4CE6-873E-0BF6DCF45AEC}" destId="{F2BC6011-D790-405E-B6AB-24804E05544C}" srcOrd="1" destOrd="0" presId="urn:microsoft.com/office/officeart/2008/layout/SquareAccentList"/>
    <dgm:cxn modelId="{68C0BBDD-76A0-4C60-9091-A9E533579E4F}" type="presParOf" srcId="{B05A32CA-9B9A-4799-932A-1C07D6BC77C8}" destId="{1830AA5C-8A7A-4D1B-90A8-7783B80CBD0A}" srcOrd="1" destOrd="0" presId="urn:microsoft.com/office/officeart/2008/layout/SquareAccentList"/>
    <dgm:cxn modelId="{144CF2F4-9C6F-4CB0-9C69-5BE057772004}" type="presParOf" srcId="{1830AA5C-8A7A-4D1B-90A8-7783B80CBD0A}" destId="{A0E11F2E-8A07-489B-B8C9-797B27243D2A}" srcOrd="0" destOrd="0" presId="urn:microsoft.com/office/officeart/2008/layout/SquareAccentList"/>
    <dgm:cxn modelId="{7475CF7C-EC3A-44B5-ACA3-C601AFAD6CD4}" type="presParOf" srcId="{A0E11F2E-8A07-489B-B8C9-797B27243D2A}" destId="{87B9DDCE-1FAD-4038-95E0-6AAE4AD5933A}" srcOrd="0" destOrd="0" presId="urn:microsoft.com/office/officeart/2008/layout/SquareAccentList"/>
    <dgm:cxn modelId="{565A98C6-503A-4ED5-BAC9-129955FCDC4D}" type="presParOf" srcId="{A0E11F2E-8A07-489B-B8C9-797B27243D2A}" destId="{80770BEE-D332-4457-837F-766F746FA2E4}" srcOrd="1" destOrd="0" presId="urn:microsoft.com/office/officeart/2008/layout/SquareAccentList"/>
    <dgm:cxn modelId="{15578BB3-05F8-4A59-A5DC-B97B5DE59D4E}" type="presParOf" srcId="{A0E11F2E-8A07-489B-B8C9-797B27243D2A}" destId="{E55060D6-EEB6-4A8A-9A68-69060841BE81}" srcOrd="2" destOrd="0" presId="urn:microsoft.com/office/officeart/2008/layout/SquareAccentList"/>
    <dgm:cxn modelId="{87927237-578C-4688-A640-42F733770B74}" type="presParOf" srcId="{1830AA5C-8A7A-4D1B-90A8-7783B80CBD0A}" destId="{2C86B17B-02AA-4088-9006-D450C9581ACA}" srcOrd="1" destOrd="0" presId="urn:microsoft.com/office/officeart/2008/layout/SquareAccentList"/>
    <dgm:cxn modelId="{452F88D8-9CAD-4A59-A872-F5C241EC9F13}" type="presParOf" srcId="{2C86B17B-02AA-4088-9006-D450C9581ACA}" destId="{FEF1AC1B-7ED0-44AC-A051-D3F32203EBF4}" srcOrd="0" destOrd="0" presId="urn:microsoft.com/office/officeart/2008/layout/SquareAccentList"/>
    <dgm:cxn modelId="{2781E233-672A-4371-924A-579878CCCE23}" type="presParOf" srcId="{FEF1AC1B-7ED0-44AC-A051-D3F32203EBF4}" destId="{4DE99695-4853-4B14-A7E4-437E674B73F6}" srcOrd="0" destOrd="0" presId="urn:microsoft.com/office/officeart/2008/layout/SquareAccentList"/>
    <dgm:cxn modelId="{58CCF18B-FA0F-4484-AA3D-D6697D5594CB}" type="presParOf" srcId="{FEF1AC1B-7ED0-44AC-A051-D3F32203EBF4}" destId="{E73E8BFA-3895-49C2-A2FA-DD1167F917F7}" srcOrd="1" destOrd="0" presId="urn:microsoft.com/office/officeart/2008/layout/SquareAccentList"/>
    <dgm:cxn modelId="{19126216-1C84-43BB-B7FC-EB98E737C39D}" type="presParOf" srcId="{2C86B17B-02AA-4088-9006-D450C9581ACA}" destId="{D052392B-EC52-4E08-9E3F-6C188F96CFAA}" srcOrd="1" destOrd="0" presId="urn:microsoft.com/office/officeart/2008/layout/SquareAccentList"/>
    <dgm:cxn modelId="{A07D6364-C23C-4442-BC0D-7564F1C2B0F7}" type="presParOf" srcId="{D052392B-EC52-4E08-9E3F-6C188F96CFAA}" destId="{04825054-DF3F-4B77-A71D-F778DA07BD07}" srcOrd="0" destOrd="0" presId="urn:microsoft.com/office/officeart/2008/layout/SquareAccentList"/>
    <dgm:cxn modelId="{38CF9461-18A4-4816-B7EB-48C03CABBD8D}" type="presParOf" srcId="{D052392B-EC52-4E08-9E3F-6C188F96CFAA}" destId="{5B272A9D-3ED6-46BA-A220-D819CA784520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A3A518-B713-4DE0-9932-B39FA42B9296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D0C5700-421F-41DF-A155-F5499AD95F78}">
      <dgm:prSet phldrT="[文本]" custT="1"/>
      <dgm:spPr/>
      <dgm:t>
        <a:bodyPr/>
        <a:lstStyle/>
        <a:p>
          <a:r>
            <a:rPr lang="en-US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r>
            <a:rPr lang="zh-CN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）校企合作</a:t>
          </a:r>
          <a:endParaRPr lang="zh-CN" altLang="en-US" sz="32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9AB6D0-A04F-4BE5-AD61-5F5FC4845CBC}" type="parTrans" cxnId="{22EABBC5-8046-4506-A043-7E57B98C353A}">
      <dgm:prSet/>
      <dgm:spPr/>
      <dgm:t>
        <a:bodyPr/>
        <a:lstStyle/>
        <a:p>
          <a:endParaRPr lang="zh-CN" altLang="en-US"/>
        </a:p>
      </dgm:t>
    </dgm:pt>
    <dgm:pt modelId="{CC877844-E57D-466F-819E-3B7F5A65CEA3}" type="sibTrans" cxnId="{22EABBC5-8046-4506-A043-7E57B98C353A}">
      <dgm:prSet/>
      <dgm:spPr/>
      <dgm:t>
        <a:bodyPr/>
        <a:lstStyle/>
        <a:p>
          <a:endParaRPr lang="zh-CN" altLang="en-US"/>
        </a:p>
      </dgm:t>
    </dgm:pt>
    <dgm:pt modelId="{E32E684C-630A-42D7-BF66-801C5E73B078}">
      <dgm:prSet phldrT="[文本]" custT="1"/>
      <dgm:spPr/>
      <dgm:t>
        <a:bodyPr/>
        <a:lstStyle/>
        <a:p>
          <a:r>
            <a:rPr lang="zh-CN" sz="2000" dirty="0" smtClean="0"/>
            <a:t>本着</a:t>
          </a:r>
          <a:r>
            <a:rPr lang="en-US" sz="2000" dirty="0" smtClean="0"/>
            <a:t>“</a:t>
          </a:r>
          <a:r>
            <a:rPr lang="zh-CN" sz="2000" dirty="0" smtClean="0"/>
            <a:t>优势互补、资源共享、互惠双赢、共同发展</a:t>
          </a:r>
          <a:r>
            <a:rPr lang="en-US" sz="2000" dirty="0" smtClean="0"/>
            <a:t>”</a:t>
          </a:r>
          <a:r>
            <a:rPr lang="zh-CN" sz="2000" dirty="0" smtClean="0"/>
            <a:t>的原则，我院</a:t>
          </a:r>
          <a:r>
            <a:rPr lang="zh-CN" sz="2000" dirty="0" smtClean="0"/>
            <a:t>与</a:t>
          </a:r>
          <a:r>
            <a:rPr lang="zh-CN" altLang="zh-CN" sz="2000" dirty="0" smtClean="0"/>
            <a:t>北京朗运博瑞科技发展有限公司、唯乐屋（北京）软件有限公司</a:t>
          </a:r>
          <a:r>
            <a:rPr lang="zh-CN" altLang="en-US" sz="2000" dirty="0" smtClean="0"/>
            <a:t>、</a:t>
          </a:r>
          <a:r>
            <a:rPr lang="zh-CN" altLang="zh-CN" sz="2000" dirty="0" smtClean="0"/>
            <a:t>昆山华泛信息服务有限公司、河南云众创新信息技术有限公司、河南邦途电子商务有限公司、</a:t>
          </a:r>
          <a:r>
            <a:rPr lang="zh-CN" sz="2000" dirty="0" smtClean="0"/>
            <a:t>河南丰泽教育咨询有限公司、</a:t>
          </a:r>
          <a:r>
            <a:rPr lang="zh-CN" sz="2000" dirty="0" smtClean="0"/>
            <a:t>郑州安东尼文化传播</a:t>
          </a:r>
          <a:r>
            <a:rPr lang="zh-CN" sz="2000" dirty="0" smtClean="0"/>
            <a:t>有限公司等</a:t>
          </a:r>
          <a:r>
            <a:rPr lang="en-US" sz="2000" dirty="0" smtClean="0"/>
            <a:t>10</a:t>
          </a:r>
          <a:r>
            <a:rPr lang="zh-CN" sz="2000" dirty="0" smtClean="0"/>
            <a:t>多家企业开展合作，可以根据需要选派师生到企业学习锻炼。</a:t>
          </a:r>
          <a:endParaRPr lang="zh-CN" altLang="en-US" sz="2000" dirty="0"/>
        </a:p>
      </dgm:t>
    </dgm:pt>
    <dgm:pt modelId="{806C494D-9B0B-4D95-896B-B7E02F651200}" type="parTrans" cxnId="{BFD75CEE-DDBE-472D-B599-1636E2721843}">
      <dgm:prSet/>
      <dgm:spPr/>
      <dgm:t>
        <a:bodyPr/>
        <a:lstStyle/>
        <a:p>
          <a:endParaRPr lang="zh-CN" altLang="en-US"/>
        </a:p>
      </dgm:t>
    </dgm:pt>
    <dgm:pt modelId="{0CFEFDF9-6898-4E6F-B3BA-45B35EE11F1D}" type="sibTrans" cxnId="{BFD75CEE-DDBE-472D-B599-1636E2721843}">
      <dgm:prSet/>
      <dgm:spPr/>
      <dgm:t>
        <a:bodyPr/>
        <a:lstStyle/>
        <a:p>
          <a:endParaRPr lang="zh-CN" altLang="en-US"/>
        </a:p>
      </dgm:t>
    </dgm:pt>
    <dgm:pt modelId="{E94C4E30-44C0-474B-AF24-E7D6044A3682}">
      <dgm:prSet phldrT="[文本]" custT="1"/>
      <dgm:spPr/>
      <dgm:t>
        <a:bodyPr/>
        <a:lstStyle/>
        <a:p>
          <a:r>
            <a:rPr lang="en-US" sz="3200" b="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</a:t>
          </a:r>
          <a:r>
            <a:rPr lang="zh-CN" sz="3200" b="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）第二课</a:t>
          </a:r>
          <a:r>
            <a:rPr lang="zh-CN" altLang="en-US" sz="3200" b="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堂</a:t>
          </a:r>
          <a:r>
            <a:rPr lang="zh-CN" sz="3200" b="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活动</a:t>
          </a:r>
          <a:endParaRPr lang="zh-CN" altLang="en-US" sz="3200" b="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0FF4C6-BAE1-42DE-AF57-E05DBF3A4FE0}" type="parTrans" cxnId="{9E0C1E01-BC54-4C54-B291-C22D6BDF4923}">
      <dgm:prSet/>
      <dgm:spPr/>
      <dgm:t>
        <a:bodyPr/>
        <a:lstStyle/>
        <a:p>
          <a:endParaRPr lang="zh-CN" altLang="en-US"/>
        </a:p>
      </dgm:t>
    </dgm:pt>
    <dgm:pt modelId="{78D6067B-D358-4B3D-A1D3-DF97ADA0A332}" type="sibTrans" cxnId="{9E0C1E01-BC54-4C54-B291-C22D6BDF4923}">
      <dgm:prSet/>
      <dgm:spPr/>
      <dgm:t>
        <a:bodyPr/>
        <a:lstStyle/>
        <a:p>
          <a:endParaRPr lang="zh-CN" altLang="en-US"/>
        </a:p>
      </dgm:t>
    </dgm:pt>
    <dgm:pt modelId="{9937F8F5-55B2-45CE-8DBE-61C365659071}">
      <dgm:prSet phldrT="[文本]" custT="1"/>
      <dgm:spPr/>
      <dgm:t>
        <a:bodyPr/>
        <a:lstStyle/>
        <a:p>
          <a:endParaRPr lang="zh-CN" altLang="en-US" sz="2000" dirty="0">
            <a:solidFill>
              <a:schemeClr val="tx1"/>
            </a:solidFill>
          </a:endParaRPr>
        </a:p>
      </dgm:t>
    </dgm:pt>
    <dgm:pt modelId="{0B9FBDF9-D374-4A53-A9B3-477099AF6405}" type="parTrans" cxnId="{1D639990-2646-484B-B6A5-06C65A00E193}">
      <dgm:prSet/>
      <dgm:spPr/>
      <dgm:t>
        <a:bodyPr/>
        <a:lstStyle/>
        <a:p>
          <a:endParaRPr lang="zh-CN" altLang="en-US"/>
        </a:p>
      </dgm:t>
    </dgm:pt>
    <dgm:pt modelId="{8C2DAB6E-150C-4F45-9BFD-AF642DCE89D7}" type="sibTrans" cxnId="{1D639990-2646-484B-B6A5-06C65A00E193}">
      <dgm:prSet/>
      <dgm:spPr/>
      <dgm:t>
        <a:bodyPr/>
        <a:lstStyle/>
        <a:p>
          <a:endParaRPr lang="zh-CN" altLang="en-US"/>
        </a:p>
      </dgm:t>
    </dgm:pt>
    <dgm:pt modelId="{EC7C35E6-C912-472D-93B2-F8F15C3D4ED0}">
      <dgm:prSet phldrT="[文本]" custT="1"/>
      <dgm:spPr/>
      <dgm:t>
        <a:bodyPr/>
        <a:lstStyle/>
        <a:p>
          <a:r>
            <a:rPr lang="zh-CN" sz="2000" dirty="0" smtClean="0"/>
            <a:t>为提高计算机操作技能，信息工程系每年第七举办</a:t>
          </a:r>
          <a:r>
            <a:rPr lang="en-US" sz="2000" dirty="0" smtClean="0"/>
            <a:t>UI</a:t>
          </a:r>
          <a:r>
            <a:rPr lang="zh-CN" sz="2000" dirty="0" smtClean="0"/>
            <a:t>创意设计、网络安装与调试、创意广告设计、微电影、计算机图文编排等各类校内比赛，表现优异的选手可推荐参加省赛、国赛。</a:t>
          </a:r>
        </a:p>
        <a:p>
          <a:r>
            <a:rPr lang="zh-CN" sz="2000" dirty="0" smtClean="0"/>
            <a:t>开办</a:t>
          </a:r>
          <a:r>
            <a:rPr lang="en-US" sz="2000" dirty="0" smtClean="0"/>
            <a:t>PS</a:t>
          </a:r>
          <a:r>
            <a:rPr lang="zh-CN" sz="2000" dirty="0" smtClean="0"/>
            <a:t>、</a:t>
          </a:r>
          <a:r>
            <a:rPr lang="en-US" sz="2000" dirty="0" smtClean="0"/>
            <a:t>Flash</a:t>
          </a:r>
          <a:r>
            <a:rPr lang="zh-CN" sz="2000" dirty="0" smtClean="0"/>
            <a:t>、网站设计、计算机绘图等各种兴趣班，拓展学生素质。</a:t>
          </a:r>
          <a:endParaRPr lang="zh-CN" altLang="en-US" sz="2000" dirty="0"/>
        </a:p>
      </dgm:t>
    </dgm:pt>
    <dgm:pt modelId="{2AF6AE20-C6DE-4997-8AA9-E082C62A83F2}" type="sibTrans" cxnId="{CF7FD6F8-C169-452F-A7ED-12DF2EBC2041}">
      <dgm:prSet/>
      <dgm:spPr/>
      <dgm:t>
        <a:bodyPr/>
        <a:lstStyle/>
        <a:p>
          <a:endParaRPr lang="zh-CN" altLang="en-US"/>
        </a:p>
      </dgm:t>
    </dgm:pt>
    <dgm:pt modelId="{9E13FD7D-7791-4663-8E9D-D3CE6CC8DA51}" type="parTrans" cxnId="{CF7FD6F8-C169-452F-A7ED-12DF2EBC2041}">
      <dgm:prSet/>
      <dgm:spPr/>
      <dgm:t>
        <a:bodyPr/>
        <a:lstStyle/>
        <a:p>
          <a:endParaRPr lang="zh-CN" altLang="en-US"/>
        </a:p>
      </dgm:t>
    </dgm:pt>
    <dgm:pt modelId="{B05A32CA-9B9A-4799-932A-1C07D6BC77C8}" type="pres">
      <dgm:prSet presAssocID="{FEA3A518-B713-4DE0-9932-B39FA42B9296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503380FF-6176-4BAC-9B4C-4B2D3547B90C}" type="pres">
      <dgm:prSet presAssocID="{ED0C5700-421F-41DF-A155-F5499AD95F78}" presName="root" presStyleCnt="0">
        <dgm:presLayoutVars>
          <dgm:chMax/>
          <dgm:chPref/>
        </dgm:presLayoutVars>
      </dgm:prSet>
      <dgm:spPr/>
    </dgm:pt>
    <dgm:pt modelId="{1B9A03B3-CE63-4436-9B46-D49D6129B4DE}" type="pres">
      <dgm:prSet presAssocID="{ED0C5700-421F-41DF-A155-F5499AD95F78}" presName="rootComposite" presStyleCnt="0">
        <dgm:presLayoutVars/>
      </dgm:prSet>
      <dgm:spPr/>
    </dgm:pt>
    <dgm:pt modelId="{AEFD946F-7D0D-4A3C-BA49-4B8E657C9C9D}" type="pres">
      <dgm:prSet presAssocID="{ED0C5700-421F-41DF-A155-F5499AD95F78}" presName="ParentAccent" presStyleLbl="alignNode1" presStyleIdx="0" presStyleCnt="2"/>
      <dgm:spPr/>
    </dgm:pt>
    <dgm:pt modelId="{BF186D97-CEA2-4668-B3B0-6258E28CB529}" type="pres">
      <dgm:prSet presAssocID="{ED0C5700-421F-41DF-A155-F5499AD95F78}" presName="ParentSmallAccent" presStyleLbl="fgAcc1" presStyleIdx="0" presStyleCnt="2"/>
      <dgm:spPr/>
    </dgm:pt>
    <dgm:pt modelId="{45118176-3B23-4660-AEC5-20D33B010BA6}" type="pres">
      <dgm:prSet presAssocID="{ED0C5700-421F-41DF-A155-F5499AD95F78}" presName="Parent" presStyleLbl="revTx" presStyleIdx="0" presStyleCnt="5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FAA7CF4-31DC-448D-A2E5-8D3E336A1FE1}" type="pres">
      <dgm:prSet presAssocID="{ED0C5700-421F-41DF-A155-F5499AD95F78}" presName="childShape" presStyleCnt="0">
        <dgm:presLayoutVars>
          <dgm:chMax val="0"/>
          <dgm:chPref val="0"/>
        </dgm:presLayoutVars>
      </dgm:prSet>
      <dgm:spPr/>
    </dgm:pt>
    <dgm:pt modelId="{A87376DA-AA7C-4F25-88F5-FCF1E3EAD928}" type="pres">
      <dgm:prSet presAssocID="{E32E684C-630A-42D7-BF66-801C5E73B078}" presName="childComposite" presStyleCnt="0">
        <dgm:presLayoutVars>
          <dgm:chMax val="0"/>
          <dgm:chPref val="0"/>
        </dgm:presLayoutVars>
      </dgm:prSet>
      <dgm:spPr/>
    </dgm:pt>
    <dgm:pt modelId="{7F94B4C0-B1E5-4C76-8AD5-E3C59C80D218}" type="pres">
      <dgm:prSet presAssocID="{E32E684C-630A-42D7-BF66-801C5E73B078}" presName="ChildAccent" presStyleLbl="solidFgAcc1" presStyleIdx="0" presStyleCnt="3" custLinFactY="-100000" custLinFactNeighborX="1717" custLinFactNeighborY="-179389"/>
      <dgm:spPr/>
    </dgm:pt>
    <dgm:pt modelId="{34D420DE-5851-4E0E-832E-BA88A71C5144}" type="pres">
      <dgm:prSet presAssocID="{E32E684C-630A-42D7-BF66-801C5E73B078}" presName="Child" presStyleLbl="revTx" presStyleIdx="1" presStyleCnt="5" custScaleX="104739" custScaleY="429641" custLinFactNeighborY="-252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830AA5C-8A7A-4D1B-90A8-7783B80CBD0A}" type="pres">
      <dgm:prSet presAssocID="{E94C4E30-44C0-474B-AF24-E7D6044A3682}" presName="root" presStyleCnt="0">
        <dgm:presLayoutVars>
          <dgm:chMax/>
          <dgm:chPref/>
        </dgm:presLayoutVars>
      </dgm:prSet>
      <dgm:spPr/>
    </dgm:pt>
    <dgm:pt modelId="{A0E11F2E-8A07-489B-B8C9-797B27243D2A}" type="pres">
      <dgm:prSet presAssocID="{E94C4E30-44C0-474B-AF24-E7D6044A3682}" presName="rootComposite" presStyleCnt="0">
        <dgm:presLayoutVars/>
      </dgm:prSet>
      <dgm:spPr/>
    </dgm:pt>
    <dgm:pt modelId="{87B9DDCE-1FAD-4038-95E0-6AAE4AD5933A}" type="pres">
      <dgm:prSet presAssocID="{E94C4E30-44C0-474B-AF24-E7D6044A3682}" presName="ParentAccent" presStyleLbl="alignNode1" presStyleIdx="1" presStyleCnt="2"/>
      <dgm:spPr/>
    </dgm:pt>
    <dgm:pt modelId="{80770BEE-D332-4457-837F-766F746FA2E4}" type="pres">
      <dgm:prSet presAssocID="{E94C4E30-44C0-474B-AF24-E7D6044A3682}" presName="ParentSmallAccent" presStyleLbl="fgAcc1" presStyleIdx="1" presStyleCnt="2"/>
      <dgm:spPr/>
    </dgm:pt>
    <dgm:pt modelId="{E55060D6-EEB6-4A8A-9A68-69060841BE81}" type="pres">
      <dgm:prSet presAssocID="{E94C4E30-44C0-474B-AF24-E7D6044A3682}" presName="Parent" presStyleLbl="revTx" presStyleIdx="2" presStyleCnt="5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C86B17B-02AA-4088-9006-D450C9581ACA}" type="pres">
      <dgm:prSet presAssocID="{E94C4E30-44C0-474B-AF24-E7D6044A3682}" presName="childShape" presStyleCnt="0">
        <dgm:presLayoutVars>
          <dgm:chMax val="0"/>
          <dgm:chPref val="0"/>
        </dgm:presLayoutVars>
      </dgm:prSet>
      <dgm:spPr/>
    </dgm:pt>
    <dgm:pt modelId="{FEF1AC1B-7ED0-44AC-A051-D3F32203EBF4}" type="pres">
      <dgm:prSet presAssocID="{EC7C35E6-C912-472D-93B2-F8F15C3D4ED0}" presName="childComposite" presStyleCnt="0">
        <dgm:presLayoutVars>
          <dgm:chMax val="0"/>
          <dgm:chPref val="0"/>
        </dgm:presLayoutVars>
      </dgm:prSet>
      <dgm:spPr/>
    </dgm:pt>
    <dgm:pt modelId="{4DE99695-4853-4B14-A7E4-437E674B73F6}" type="pres">
      <dgm:prSet presAssocID="{EC7C35E6-C912-472D-93B2-F8F15C3D4ED0}" presName="ChildAccent" presStyleLbl="solidFgAcc1" presStyleIdx="1" presStyleCnt="3" custLinFactY="-100000" custLinFactNeighborX="0" custLinFactNeighborY="-103411"/>
      <dgm:spPr/>
    </dgm:pt>
    <dgm:pt modelId="{E73E8BFA-3895-49C2-A2FA-DD1167F917F7}" type="pres">
      <dgm:prSet presAssocID="{EC7C35E6-C912-472D-93B2-F8F15C3D4ED0}" presName="Child" presStyleLbl="revTx" presStyleIdx="3" presStyleCnt="5" custScaleY="3119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052392B-EC52-4E08-9E3F-6C188F96CFAA}" type="pres">
      <dgm:prSet presAssocID="{9937F8F5-55B2-45CE-8DBE-61C365659071}" presName="childComposite" presStyleCnt="0">
        <dgm:presLayoutVars>
          <dgm:chMax val="0"/>
          <dgm:chPref val="0"/>
        </dgm:presLayoutVars>
      </dgm:prSet>
      <dgm:spPr/>
    </dgm:pt>
    <dgm:pt modelId="{04825054-DF3F-4B77-A71D-F778DA07BD07}" type="pres">
      <dgm:prSet presAssocID="{9937F8F5-55B2-45CE-8DBE-61C365659071}" presName="ChildAccent" presStyleLbl="solidFgAcc1" presStyleIdx="2" presStyleCnt="3" custLinFactY="-321526" custLinFactNeighborY="-400000"/>
      <dgm:spPr/>
    </dgm:pt>
    <dgm:pt modelId="{5B272A9D-3ED6-46BA-A220-D819CA784520}" type="pres">
      <dgm:prSet presAssocID="{9937F8F5-55B2-45CE-8DBE-61C365659071}" presName="Child" presStyleLbl="revTx" presStyleIdx="4" presStyleCnt="5" custScaleY="130387" custLinFactNeighborY="273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1D639990-2646-484B-B6A5-06C65A00E193}" srcId="{E94C4E30-44C0-474B-AF24-E7D6044A3682}" destId="{9937F8F5-55B2-45CE-8DBE-61C365659071}" srcOrd="1" destOrd="0" parTransId="{0B9FBDF9-D374-4A53-A9B3-477099AF6405}" sibTransId="{8C2DAB6E-150C-4F45-9BFD-AF642DCE89D7}"/>
    <dgm:cxn modelId="{C6A64721-7A5B-432A-9D19-94302A2F6646}" type="presOf" srcId="{FEA3A518-B713-4DE0-9932-B39FA42B9296}" destId="{B05A32CA-9B9A-4799-932A-1C07D6BC77C8}" srcOrd="0" destOrd="0" presId="urn:microsoft.com/office/officeart/2008/layout/SquareAccentList"/>
    <dgm:cxn modelId="{CF7FD6F8-C169-452F-A7ED-12DF2EBC2041}" srcId="{E94C4E30-44C0-474B-AF24-E7D6044A3682}" destId="{EC7C35E6-C912-472D-93B2-F8F15C3D4ED0}" srcOrd="0" destOrd="0" parTransId="{9E13FD7D-7791-4663-8E9D-D3CE6CC8DA51}" sibTransId="{2AF6AE20-C6DE-4997-8AA9-E082C62A83F2}"/>
    <dgm:cxn modelId="{BACAADDC-2E28-40C6-9211-276A8C24EC9F}" type="presOf" srcId="{E94C4E30-44C0-474B-AF24-E7D6044A3682}" destId="{E55060D6-EEB6-4A8A-9A68-69060841BE81}" srcOrd="0" destOrd="0" presId="urn:microsoft.com/office/officeart/2008/layout/SquareAccentList"/>
    <dgm:cxn modelId="{B4791845-8F67-4737-995E-B2D205E81089}" type="presOf" srcId="{E32E684C-630A-42D7-BF66-801C5E73B078}" destId="{34D420DE-5851-4E0E-832E-BA88A71C5144}" srcOrd="0" destOrd="0" presId="urn:microsoft.com/office/officeart/2008/layout/SquareAccentList"/>
    <dgm:cxn modelId="{22EABBC5-8046-4506-A043-7E57B98C353A}" srcId="{FEA3A518-B713-4DE0-9932-B39FA42B9296}" destId="{ED0C5700-421F-41DF-A155-F5499AD95F78}" srcOrd="0" destOrd="0" parTransId="{9D9AB6D0-A04F-4BE5-AD61-5F5FC4845CBC}" sibTransId="{CC877844-E57D-466F-819E-3B7F5A65CEA3}"/>
    <dgm:cxn modelId="{9E0C1E01-BC54-4C54-B291-C22D6BDF4923}" srcId="{FEA3A518-B713-4DE0-9932-B39FA42B9296}" destId="{E94C4E30-44C0-474B-AF24-E7D6044A3682}" srcOrd="1" destOrd="0" parTransId="{040FF4C6-BAE1-42DE-AF57-E05DBF3A4FE0}" sibTransId="{78D6067B-D358-4B3D-A1D3-DF97ADA0A332}"/>
    <dgm:cxn modelId="{F79EB42A-5A24-4155-85A0-97E5061896B5}" type="presOf" srcId="{9937F8F5-55B2-45CE-8DBE-61C365659071}" destId="{5B272A9D-3ED6-46BA-A220-D819CA784520}" srcOrd="0" destOrd="0" presId="urn:microsoft.com/office/officeart/2008/layout/SquareAccentList"/>
    <dgm:cxn modelId="{BFD75CEE-DDBE-472D-B599-1636E2721843}" srcId="{ED0C5700-421F-41DF-A155-F5499AD95F78}" destId="{E32E684C-630A-42D7-BF66-801C5E73B078}" srcOrd="0" destOrd="0" parTransId="{806C494D-9B0B-4D95-896B-B7E02F651200}" sibTransId="{0CFEFDF9-6898-4E6F-B3BA-45B35EE11F1D}"/>
    <dgm:cxn modelId="{B2CFF07D-15B7-45F6-BE72-C8ED2E35161A}" type="presOf" srcId="{ED0C5700-421F-41DF-A155-F5499AD95F78}" destId="{45118176-3B23-4660-AEC5-20D33B010BA6}" srcOrd="0" destOrd="0" presId="urn:microsoft.com/office/officeart/2008/layout/SquareAccentList"/>
    <dgm:cxn modelId="{E7BFB36A-0D29-4DE0-9EF1-206A56FC3425}" type="presOf" srcId="{EC7C35E6-C912-472D-93B2-F8F15C3D4ED0}" destId="{E73E8BFA-3895-49C2-A2FA-DD1167F917F7}" srcOrd="0" destOrd="0" presId="urn:microsoft.com/office/officeart/2008/layout/SquareAccentList"/>
    <dgm:cxn modelId="{5C35F010-D531-4510-A3BB-16CD36446A8D}" type="presParOf" srcId="{B05A32CA-9B9A-4799-932A-1C07D6BC77C8}" destId="{503380FF-6176-4BAC-9B4C-4B2D3547B90C}" srcOrd="0" destOrd="0" presId="urn:microsoft.com/office/officeart/2008/layout/SquareAccentList"/>
    <dgm:cxn modelId="{F7CABD70-3EE9-45DB-93B9-01FA8F43E999}" type="presParOf" srcId="{503380FF-6176-4BAC-9B4C-4B2D3547B90C}" destId="{1B9A03B3-CE63-4436-9B46-D49D6129B4DE}" srcOrd="0" destOrd="0" presId="urn:microsoft.com/office/officeart/2008/layout/SquareAccentList"/>
    <dgm:cxn modelId="{E9CDCBFC-F911-4524-A0E7-5287CEA29048}" type="presParOf" srcId="{1B9A03B3-CE63-4436-9B46-D49D6129B4DE}" destId="{AEFD946F-7D0D-4A3C-BA49-4B8E657C9C9D}" srcOrd="0" destOrd="0" presId="urn:microsoft.com/office/officeart/2008/layout/SquareAccentList"/>
    <dgm:cxn modelId="{C5165CC7-6B1F-44DE-B427-EE14A2FF1008}" type="presParOf" srcId="{1B9A03B3-CE63-4436-9B46-D49D6129B4DE}" destId="{BF186D97-CEA2-4668-B3B0-6258E28CB529}" srcOrd="1" destOrd="0" presId="urn:microsoft.com/office/officeart/2008/layout/SquareAccentList"/>
    <dgm:cxn modelId="{382C3468-76D0-4E52-81B3-6C54084C5C2C}" type="presParOf" srcId="{1B9A03B3-CE63-4436-9B46-D49D6129B4DE}" destId="{45118176-3B23-4660-AEC5-20D33B010BA6}" srcOrd="2" destOrd="0" presId="urn:microsoft.com/office/officeart/2008/layout/SquareAccentList"/>
    <dgm:cxn modelId="{D3BD493A-ED31-4053-BD1B-1495AB9B0668}" type="presParOf" srcId="{503380FF-6176-4BAC-9B4C-4B2D3547B90C}" destId="{EFAA7CF4-31DC-448D-A2E5-8D3E336A1FE1}" srcOrd="1" destOrd="0" presId="urn:microsoft.com/office/officeart/2008/layout/SquareAccentList"/>
    <dgm:cxn modelId="{3DE29FDC-1C36-44AE-B52D-9DFAF4CA3FB3}" type="presParOf" srcId="{EFAA7CF4-31DC-448D-A2E5-8D3E336A1FE1}" destId="{A87376DA-AA7C-4F25-88F5-FCF1E3EAD928}" srcOrd="0" destOrd="0" presId="urn:microsoft.com/office/officeart/2008/layout/SquareAccentList"/>
    <dgm:cxn modelId="{1C57CBD9-DEF0-42B0-8837-FFC92EAD1FF5}" type="presParOf" srcId="{A87376DA-AA7C-4F25-88F5-FCF1E3EAD928}" destId="{7F94B4C0-B1E5-4C76-8AD5-E3C59C80D218}" srcOrd="0" destOrd="0" presId="urn:microsoft.com/office/officeart/2008/layout/SquareAccentList"/>
    <dgm:cxn modelId="{3C10F57A-DA46-4BB5-8A40-F43B93F1EDA8}" type="presParOf" srcId="{A87376DA-AA7C-4F25-88F5-FCF1E3EAD928}" destId="{34D420DE-5851-4E0E-832E-BA88A71C5144}" srcOrd="1" destOrd="0" presId="urn:microsoft.com/office/officeart/2008/layout/SquareAccentList"/>
    <dgm:cxn modelId="{E9E32CAB-ADEF-42FD-B857-300895436D36}" type="presParOf" srcId="{B05A32CA-9B9A-4799-932A-1C07D6BC77C8}" destId="{1830AA5C-8A7A-4D1B-90A8-7783B80CBD0A}" srcOrd="1" destOrd="0" presId="urn:microsoft.com/office/officeart/2008/layout/SquareAccentList"/>
    <dgm:cxn modelId="{44AC7D0C-A6F6-4222-BE6B-286BA57144F6}" type="presParOf" srcId="{1830AA5C-8A7A-4D1B-90A8-7783B80CBD0A}" destId="{A0E11F2E-8A07-489B-B8C9-797B27243D2A}" srcOrd="0" destOrd="0" presId="urn:microsoft.com/office/officeart/2008/layout/SquareAccentList"/>
    <dgm:cxn modelId="{6B91BD02-88F1-4CCB-8BE3-C9FE0BA33AE6}" type="presParOf" srcId="{A0E11F2E-8A07-489B-B8C9-797B27243D2A}" destId="{87B9DDCE-1FAD-4038-95E0-6AAE4AD5933A}" srcOrd="0" destOrd="0" presId="urn:microsoft.com/office/officeart/2008/layout/SquareAccentList"/>
    <dgm:cxn modelId="{EC3591B7-8C57-4C83-9623-8F56B06A3C42}" type="presParOf" srcId="{A0E11F2E-8A07-489B-B8C9-797B27243D2A}" destId="{80770BEE-D332-4457-837F-766F746FA2E4}" srcOrd="1" destOrd="0" presId="urn:microsoft.com/office/officeart/2008/layout/SquareAccentList"/>
    <dgm:cxn modelId="{3D68E42E-C9D2-49F1-B9AF-72E8A83F2807}" type="presParOf" srcId="{A0E11F2E-8A07-489B-B8C9-797B27243D2A}" destId="{E55060D6-EEB6-4A8A-9A68-69060841BE81}" srcOrd="2" destOrd="0" presId="urn:microsoft.com/office/officeart/2008/layout/SquareAccentList"/>
    <dgm:cxn modelId="{498FFE85-44B2-4508-9A19-66DB65F962ED}" type="presParOf" srcId="{1830AA5C-8A7A-4D1B-90A8-7783B80CBD0A}" destId="{2C86B17B-02AA-4088-9006-D450C9581ACA}" srcOrd="1" destOrd="0" presId="urn:microsoft.com/office/officeart/2008/layout/SquareAccentList"/>
    <dgm:cxn modelId="{A2E9D8B8-A376-4047-A3B6-18B5D3239F49}" type="presParOf" srcId="{2C86B17B-02AA-4088-9006-D450C9581ACA}" destId="{FEF1AC1B-7ED0-44AC-A051-D3F32203EBF4}" srcOrd="0" destOrd="0" presId="urn:microsoft.com/office/officeart/2008/layout/SquareAccentList"/>
    <dgm:cxn modelId="{15019659-E9F7-40DF-A04E-DF4AA1123709}" type="presParOf" srcId="{FEF1AC1B-7ED0-44AC-A051-D3F32203EBF4}" destId="{4DE99695-4853-4B14-A7E4-437E674B73F6}" srcOrd="0" destOrd="0" presId="urn:microsoft.com/office/officeart/2008/layout/SquareAccentList"/>
    <dgm:cxn modelId="{4FDC7AE9-532F-46C9-A110-580704F6ED3F}" type="presParOf" srcId="{FEF1AC1B-7ED0-44AC-A051-D3F32203EBF4}" destId="{E73E8BFA-3895-49C2-A2FA-DD1167F917F7}" srcOrd="1" destOrd="0" presId="urn:microsoft.com/office/officeart/2008/layout/SquareAccentList"/>
    <dgm:cxn modelId="{368F2E83-5003-438F-99DC-DFAF61BF180F}" type="presParOf" srcId="{2C86B17B-02AA-4088-9006-D450C9581ACA}" destId="{D052392B-EC52-4E08-9E3F-6C188F96CFAA}" srcOrd="1" destOrd="0" presId="urn:microsoft.com/office/officeart/2008/layout/SquareAccentList"/>
    <dgm:cxn modelId="{C0FEC537-0655-4ED8-9054-35A46A48A869}" type="presParOf" srcId="{D052392B-EC52-4E08-9E3F-6C188F96CFAA}" destId="{04825054-DF3F-4B77-A71D-F778DA07BD07}" srcOrd="0" destOrd="0" presId="urn:microsoft.com/office/officeart/2008/layout/SquareAccentList"/>
    <dgm:cxn modelId="{DB9D57F3-CE34-4478-BA76-8FBABD88E753}" type="presParOf" srcId="{D052392B-EC52-4E08-9E3F-6C188F96CFAA}" destId="{5B272A9D-3ED6-46BA-A220-D819CA784520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2BF9A9-5A55-4D11-907E-7045D303C364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5106587-4095-4CD5-AC52-4D448C4C48B2}">
      <dgm:prSet phldrT="[文本]" custT="1"/>
      <dgm:spPr/>
      <dgm:t>
        <a:bodyPr/>
        <a:lstStyle/>
        <a:p>
          <a:r>
            <a:rPr lang="en-US" sz="3200" b="1" dirty="0" smtClean="0"/>
            <a:t>1</a:t>
          </a:r>
          <a:r>
            <a:rPr lang="zh-CN" sz="3200" b="1" dirty="0" smtClean="0"/>
            <a:t>）</a:t>
          </a:r>
          <a:r>
            <a:rPr lang="zh-CN" sz="3200" b="1" dirty="0" smtClean="0"/>
            <a:t>计算机应用技术</a:t>
          </a:r>
          <a:r>
            <a:rPr lang="zh-CN" sz="3200" b="1" dirty="0" smtClean="0"/>
            <a:t>（网站建设</a:t>
          </a:r>
          <a:r>
            <a:rPr lang="zh-CN" altLang="en-US" sz="3200" b="1" dirty="0" smtClean="0"/>
            <a:t>与维护</a:t>
          </a:r>
          <a:r>
            <a:rPr lang="zh-CN" sz="3200" b="1" dirty="0" smtClean="0"/>
            <a:t>方向</a:t>
          </a:r>
          <a:r>
            <a:rPr lang="zh-CN" sz="3200" b="1" dirty="0" smtClean="0"/>
            <a:t>）</a:t>
          </a:r>
          <a:endParaRPr lang="zh-CN" altLang="en-US" sz="3200" dirty="0"/>
        </a:p>
      </dgm:t>
    </dgm:pt>
    <dgm:pt modelId="{BE981E6F-1FB1-4CF5-A5F0-04D48F418DFA}" type="sibTrans" cxnId="{1028155B-BC00-4E20-98EC-18C3A0911743}">
      <dgm:prSet/>
      <dgm:spPr/>
      <dgm:t>
        <a:bodyPr/>
        <a:lstStyle/>
        <a:p>
          <a:endParaRPr lang="zh-CN" altLang="en-US"/>
        </a:p>
      </dgm:t>
    </dgm:pt>
    <dgm:pt modelId="{80FC3345-A5CC-4FCD-8456-E11A28C9A30E}" type="parTrans" cxnId="{1028155B-BC00-4E20-98EC-18C3A0911743}">
      <dgm:prSet/>
      <dgm:spPr/>
      <dgm:t>
        <a:bodyPr/>
        <a:lstStyle/>
        <a:p>
          <a:endParaRPr lang="zh-CN" altLang="en-US"/>
        </a:p>
      </dgm:t>
    </dgm:pt>
    <dgm:pt modelId="{D022DF66-09E2-4CA0-BF89-D726F6F22F3D}" type="pres">
      <dgm:prSet presAssocID="{EB2BF9A9-5A55-4D11-907E-7045D303C364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9DCB3DAD-B5AC-479D-9C5D-362ED6AD3C51}" type="pres">
      <dgm:prSet presAssocID="{D5106587-4095-4CD5-AC52-4D448C4C48B2}" presName="root" presStyleCnt="0">
        <dgm:presLayoutVars>
          <dgm:chMax/>
          <dgm:chPref val="4"/>
        </dgm:presLayoutVars>
      </dgm:prSet>
      <dgm:spPr/>
    </dgm:pt>
    <dgm:pt modelId="{66A9CBE5-3108-4568-BB4C-5A09D7E42BAA}" type="pres">
      <dgm:prSet presAssocID="{D5106587-4095-4CD5-AC52-4D448C4C48B2}" presName="rootComposite" presStyleCnt="0">
        <dgm:presLayoutVars/>
      </dgm:prSet>
      <dgm:spPr/>
    </dgm:pt>
    <dgm:pt modelId="{B618CBEA-45DE-412C-8F76-67278F2D57A3}" type="pres">
      <dgm:prSet presAssocID="{D5106587-4095-4CD5-AC52-4D448C4C48B2}" presName="rootText" presStyleLbl="node0" presStyleIdx="0" presStyleCnt="1" custScaleY="48536" custLinFactY="-75732" custLinFactNeighborX="6959" custLinFactNeighborY="-100000">
        <dgm:presLayoutVars>
          <dgm:chMax/>
          <dgm:chPref val="4"/>
        </dgm:presLayoutVars>
      </dgm:prSet>
      <dgm:spPr/>
      <dgm:t>
        <a:bodyPr/>
        <a:lstStyle/>
        <a:p>
          <a:endParaRPr lang="zh-CN" altLang="en-US"/>
        </a:p>
      </dgm:t>
    </dgm:pt>
    <dgm:pt modelId="{C8DDFA4C-20A1-4C25-BE2E-48BCAB5D7200}" type="pres">
      <dgm:prSet presAssocID="{D5106587-4095-4CD5-AC52-4D448C4C48B2}" presName="childShape" presStyleCnt="0">
        <dgm:presLayoutVars>
          <dgm:chMax val="0"/>
          <dgm:chPref val="0"/>
        </dgm:presLayoutVars>
      </dgm:prSet>
      <dgm:spPr/>
    </dgm:pt>
  </dgm:ptLst>
  <dgm:cxnLst>
    <dgm:cxn modelId="{DE2E85E8-4121-4113-BCFD-AE0FA7143F02}" type="presOf" srcId="{D5106587-4095-4CD5-AC52-4D448C4C48B2}" destId="{B618CBEA-45DE-412C-8F76-67278F2D57A3}" srcOrd="0" destOrd="0" presId="urn:microsoft.com/office/officeart/2008/layout/PictureAccentList"/>
    <dgm:cxn modelId="{467EAD06-4C93-4D83-B664-7CE46451A5A2}" type="presOf" srcId="{EB2BF9A9-5A55-4D11-907E-7045D303C364}" destId="{D022DF66-09E2-4CA0-BF89-D726F6F22F3D}" srcOrd="0" destOrd="0" presId="urn:microsoft.com/office/officeart/2008/layout/PictureAccentList"/>
    <dgm:cxn modelId="{1028155B-BC00-4E20-98EC-18C3A0911743}" srcId="{EB2BF9A9-5A55-4D11-907E-7045D303C364}" destId="{D5106587-4095-4CD5-AC52-4D448C4C48B2}" srcOrd="0" destOrd="0" parTransId="{80FC3345-A5CC-4FCD-8456-E11A28C9A30E}" sibTransId="{BE981E6F-1FB1-4CF5-A5F0-04D48F418DFA}"/>
    <dgm:cxn modelId="{C4F83165-756A-4352-9D0C-9F01870B74A9}" type="presParOf" srcId="{D022DF66-09E2-4CA0-BF89-D726F6F22F3D}" destId="{9DCB3DAD-B5AC-479D-9C5D-362ED6AD3C51}" srcOrd="0" destOrd="0" presId="urn:microsoft.com/office/officeart/2008/layout/PictureAccentList"/>
    <dgm:cxn modelId="{5658FD50-FE5D-4E17-9964-D38560AE4CAC}" type="presParOf" srcId="{9DCB3DAD-B5AC-479D-9C5D-362ED6AD3C51}" destId="{66A9CBE5-3108-4568-BB4C-5A09D7E42BAA}" srcOrd="0" destOrd="0" presId="urn:microsoft.com/office/officeart/2008/layout/PictureAccentList"/>
    <dgm:cxn modelId="{05A483AD-3A6C-4718-AF40-82145A18679E}" type="presParOf" srcId="{66A9CBE5-3108-4568-BB4C-5A09D7E42BAA}" destId="{B618CBEA-45DE-412C-8F76-67278F2D57A3}" srcOrd="0" destOrd="0" presId="urn:microsoft.com/office/officeart/2008/layout/PictureAccentList"/>
    <dgm:cxn modelId="{0E4F2B7C-FB7D-4739-AF89-091E0D98C09C}" type="presParOf" srcId="{9DCB3DAD-B5AC-479D-9C5D-362ED6AD3C51}" destId="{C8DDFA4C-20A1-4C25-BE2E-48BCAB5D7200}" srcOrd="1" destOrd="0" presId="urn:microsoft.com/office/officeart/2008/layout/PictureAccent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8DDF021-6D72-4D71-A182-570C0C9E3C6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84273B6-EBE4-4971-8AB4-47F8819BBEA6}">
      <dgm:prSet phldrT="[文本]"/>
      <dgm:spPr/>
      <dgm:t>
        <a:bodyPr/>
        <a:lstStyle/>
        <a:p>
          <a:r>
            <a:rPr lang="zh-CN" dirty="0" smtClean="0"/>
            <a:t>（</a:t>
          </a:r>
          <a:r>
            <a:rPr lang="en-US" dirty="0" smtClean="0"/>
            <a:t>1</a:t>
          </a:r>
          <a:r>
            <a:rPr lang="zh-CN" dirty="0" smtClean="0"/>
            <a:t>）前景分析</a:t>
          </a:r>
        </a:p>
        <a:p>
          <a:r>
            <a:rPr lang="zh-CN" dirty="0" smtClean="0"/>
            <a:t>网站建设的发展空间广阔，行业内部竞争愈演愈烈，网络经济和网络技术的迅猛发展，使得企业的发展越来越离不开互联网，建立自己的网站也是企业顺应时代发展的必然选择。</a:t>
          </a:r>
          <a:endParaRPr lang="zh-CN" altLang="en-US" dirty="0"/>
        </a:p>
      </dgm:t>
    </dgm:pt>
    <dgm:pt modelId="{B80345E0-E5D3-4AE9-8175-F8E4C8562B96}" type="parTrans" cxnId="{B916A345-17B1-4297-AC5B-15F67DDEB2CC}">
      <dgm:prSet/>
      <dgm:spPr/>
      <dgm:t>
        <a:bodyPr/>
        <a:lstStyle/>
        <a:p>
          <a:endParaRPr lang="zh-CN" altLang="en-US"/>
        </a:p>
      </dgm:t>
    </dgm:pt>
    <dgm:pt modelId="{13237931-EF18-4AA1-8523-FFF882E6E518}" type="sibTrans" cxnId="{B916A345-17B1-4297-AC5B-15F67DDEB2CC}">
      <dgm:prSet/>
      <dgm:spPr/>
      <dgm:t>
        <a:bodyPr/>
        <a:lstStyle/>
        <a:p>
          <a:endParaRPr lang="zh-CN" altLang="en-US"/>
        </a:p>
      </dgm:t>
    </dgm:pt>
    <dgm:pt modelId="{D0FC5131-7D96-43A0-BD3F-82B4916DFC54}">
      <dgm:prSet phldrT="[文本]"/>
      <dgm:spPr/>
      <dgm:t>
        <a:bodyPr/>
        <a:lstStyle/>
        <a:p>
          <a:r>
            <a:rPr lang="zh-CN" dirty="0" smtClean="0"/>
            <a:t>（</a:t>
          </a:r>
          <a:r>
            <a:rPr lang="en-US" dirty="0" smtClean="0"/>
            <a:t>2</a:t>
          </a:r>
          <a:r>
            <a:rPr lang="zh-CN" dirty="0" smtClean="0"/>
            <a:t>）就业方向及就业岗位</a:t>
          </a:r>
        </a:p>
        <a:p>
          <a:r>
            <a:rPr lang="zh-CN" dirty="0" smtClean="0"/>
            <a:t>毕业生可从事网站设计、开发、测试、维护、管理，</a:t>
          </a:r>
          <a:r>
            <a:rPr lang="en-US" dirty="0" smtClean="0"/>
            <a:t>IT</a:t>
          </a:r>
          <a:r>
            <a:rPr lang="zh-CN" dirty="0" smtClean="0"/>
            <a:t>企业运营和服务管理、网络营销策划等工作。</a:t>
          </a:r>
          <a:endParaRPr lang="zh-CN" altLang="en-US" dirty="0"/>
        </a:p>
      </dgm:t>
    </dgm:pt>
    <dgm:pt modelId="{7F299C48-978E-4804-B462-0196CCB226F3}" type="parTrans" cxnId="{C8856364-8788-4A08-BEC0-D7CECB8B524D}">
      <dgm:prSet/>
      <dgm:spPr/>
      <dgm:t>
        <a:bodyPr/>
        <a:lstStyle/>
        <a:p>
          <a:endParaRPr lang="zh-CN" altLang="en-US"/>
        </a:p>
      </dgm:t>
    </dgm:pt>
    <dgm:pt modelId="{8B8B505C-8253-4DF9-AECE-E6835332D027}" type="sibTrans" cxnId="{C8856364-8788-4A08-BEC0-D7CECB8B524D}">
      <dgm:prSet/>
      <dgm:spPr/>
      <dgm:t>
        <a:bodyPr/>
        <a:lstStyle/>
        <a:p>
          <a:endParaRPr lang="zh-CN" altLang="en-US"/>
        </a:p>
      </dgm:t>
    </dgm:pt>
    <dgm:pt modelId="{FF6357ED-E6CA-43F5-9149-F6F80EF6850A}">
      <dgm:prSet phldrT="[文本]"/>
      <dgm:spPr/>
      <dgm:t>
        <a:bodyPr/>
        <a:lstStyle/>
        <a:p>
          <a:r>
            <a:rPr lang="zh-CN" dirty="0" smtClean="0"/>
            <a:t>（</a:t>
          </a:r>
          <a:r>
            <a:rPr lang="en-US" dirty="0" smtClean="0"/>
            <a:t>3</a:t>
          </a:r>
          <a:r>
            <a:rPr lang="zh-CN" dirty="0" smtClean="0"/>
            <a:t>）工资待遇</a:t>
          </a:r>
        </a:p>
        <a:p>
          <a:r>
            <a:rPr lang="zh-CN" dirty="0" smtClean="0"/>
            <a:t>网站建设初级人员平均月薪为</a:t>
          </a:r>
          <a:r>
            <a:rPr lang="en-US" dirty="0" smtClean="0"/>
            <a:t>3000</a:t>
          </a:r>
          <a:r>
            <a:rPr lang="zh-CN" dirty="0" smtClean="0"/>
            <a:t>～</a:t>
          </a:r>
          <a:r>
            <a:rPr lang="en-US" dirty="0" smtClean="0"/>
            <a:t>5000</a:t>
          </a:r>
          <a:r>
            <a:rPr lang="zh-CN" dirty="0" smtClean="0"/>
            <a:t>元，有经验者月薪可达</a:t>
          </a:r>
          <a:r>
            <a:rPr lang="en-US" dirty="0" smtClean="0"/>
            <a:t>8000</a:t>
          </a:r>
          <a:r>
            <a:rPr lang="zh-CN" dirty="0" smtClean="0"/>
            <a:t>元以上。</a:t>
          </a:r>
          <a:endParaRPr lang="zh-CN" altLang="en-US" dirty="0"/>
        </a:p>
      </dgm:t>
    </dgm:pt>
    <dgm:pt modelId="{4A9B7340-8014-4C31-B4A2-DE5A0935D980}" type="parTrans" cxnId="{627AAB0E-51B3-4EEA-82E4-CE879C193014}">
      <dgm:prSet/>
      <dgm:spPr/>
      <dgm:t>
        <a:bodyPr/>
        <a:lstStyle/>
        <a:p>
          <a:endParaRPr lang="zh-CN" altLang="en-US"/>
        </a:p>
      </dgm:t>
    </dgm:pt>
    <dgm:pt modelId="{A49C7C75-53DF-4349-91A6-00E01B3DC61E}" type="sibTrans" cxnId="{627AAB0E-51B3-4EEA-82E4-CE879C193014}">
      <dgm:prSet/>
      <dgm:spPr/>
      <dgm:t>
        <a:bodyPr/>
        <a:lstStyle/>
        <a:p>
          <a:endParaRPr lang="zh-CN" altLang="en-US"/>
        </a:p>
      </dgm:t>
    </dgm:pt>
    <dgm:pt modelId="{620BC634-03EF-4106-8E18-DD71A4C73D7A}">
      <dgm:prSet phldrT="[文本]" phldr="1"/>
      <dgm:spPr/>
      <dgm:t>
        <a:bodyPr/>
        <a:lstStyle/>
        <a:p>
          <a:endParaRPr lang="zh-CN" altLang="en-US" dirty="0"/>
        </a:p>
      </dgm:t>
    </dgm:pt>
    <dgm:pt modelId="{95D0513D-FE7E-4A13-ADA5-E0DCD8D60C66}" type="sibTrans" cxnId="{CB223BFA-CC3D-4552-A4A0-1799C5DA5B43}">
      <dgm:prSet/>
      <dgm:spPr/>
      <dgm:t>
        <a:bodyPr/>
        <a:lstStyle/>
        <a:p>
          <a:endParaRPr lang="zh-CN" altLang="en-US"/>
        </a:p>
      </dgm:t>
    </dgm:pt>
    <dgm:pt modelId="{C483987B-801B-4BA1-A838-4FD7AE4EC37D}" type="parTrans" cxnId="{CB223BFA-CC3D-4552-A4A0-1799C5DA5B43}">
      <dgm:prSet/>
      <dgm:spPr/>
      <dgm:t>
        <a:bodyPr/>
        <a:lstStyle/>
        <a:p>
          <a:endParaRPr lang="zh-CN" altLang="en-US"/>
        </a:p>
      </dgm:t>
    </dgm:pt>
    <dgm:pt modelId="{A2300EA3-A869-451A-B05A-0C6FCC507783}" type="pres">
      <dgm:prSet presAssocID="{98DDF021-6D72-4D71-A182-570C0C9E3C6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67A7D1C7-05CB-43A5-B842-41AC2D6F1AE7}" type="pres">
      <dgm:prSet presAssocID="{620BC634-03EF-4106-8E18-DD71A4C73D7A}" presName="thickLine" presStyleLbl="alignNode1" presStyleIdx="0" presStyleCnt="1"/>
      <dgm:spPr/>
    </dgm:pt>
    <dgm:pt modelId="{B569E821-3017-4BAC-B377-CAD2272D5AC4}" type="pres">
      <dgm:prSet presAssocID="{620BC634-03EF-4106-8E18-DD71A4C73D7A}" presName="horz1" presStyleCnt="0"/>
      <dgm:spPr/>
    </dgm:pt>
    <dgm:pt modelId="{A2F656DB-F556-4625-AE4D-B1C0D3A333BE}" type="pres">
      <dgm:prSet presAssocID="{620BC634-03EF-4106-8E18-DD71A4C73D7A}" presName="tx1" presStyleLbl="revTx" presStyleIdx="0" presStyleCnt="4" custFlipHor="1" custScaleX="2812"/>
      <dgm:spPr/>
      <dgm:t>
        <a:bodyPr/>
        <a:lstStyle/>
        <a:p>
          <a:endParaRPr lang="zh-CN" altLang="en-US"/>
        </a:p>
      </dgm:t>
    </dgm:pt>
    <dgm:pt modelId="{E7CA9DCC-0254-4D25-AD96-0991510F866C}" type="pres">
      <dgm:prSet presAssocID="{620BC634-03EF-4106-8E18-DD71A4C73D7A}" presName="vert1" presStyleCnt="0"/>
      <dgm:spPr/>
    </dgm:pt>
    <dgm:pt modelId="{E52EE937-783D-49BD-83CE-D0853A2B17EE}" type="pres">
      <dgm:prSet presAssocID="{C84273B6-EBE4-4971-8AB4-47F8819BBEA6}" presName="vertSpace2a" presStyleCnt="0"/>
      <dgm:spPr/>
    </dgm:pt>
    <dgm:pt modelId="{9542B670-898B-4993-A4D2-F47FA8E6029C}" type="pres">
      <dgm:prSet presAssocID="{C84273B6-EBE4-4971-8AB4-47F8819BBEA6}" presName="horz2" presStyleCnt="0"/>
      <dgm:spPr/>
    </dgm:pt>
    <dgm:pt modelId="{6C6E47EF-889E-4F93-8E4D-5F89D154A568}" type="pres">
      <dgm:prSet presAssocID="{C84273B6-EBE4-4971-8AB4-47F8819BBEA6}" presName="horzSpace2" presStyleCnt="0"/>
      <dgm:spPr/>
    </dgm:pt>
    <dgm:pt modelId="{2F230001-D264-445C-8D6C-F56B480348F9}" type="pres">
      <dgm:prSet presAssocID="{C84273B6-EBE4-4971-8AB4-47F8819BBEA6}" presName="tx2" presStyleLbl="revTx" presStyleIdx="1" presStyleCnt="4" custScaleX="132702" custScaleY="50930"/>
      <dgm:spPr/>
      <dgm:t>
        <a:bodyPr/>
        <a:lstStyle/>
        <a:p>
          <a:endParaRPr lang="zh-CN" altLang="en-US"/>
        </a:p>
      </dgm:t>
    </dgm:pt>
    <dgm:pt modelId="{AD79A011-B231-401D-82D0-99FC289CBCFE}" type="pres">
      <dgm:prSet presAssocID="{C84273B6-EBE4-4971-8AB4-47F8819BBEA6}" presName="vert2" presStyleCnt="0"/>
      <dgm:spPr/>
    </dgm:pt>
    <dgm:pt modelId="{6305F57F-6030-4F13-9083-F766339C1BFA}" type="pres">
      <dgm:prSet presAssocID="{C84273B6-EBE4-4971-8AB4-47F8819BBEA6}" presName="thinLine2b" presStyleLbl="callout" presStyleIdx="0" presStyleCnt="3"/>
      <dgm:spPr/>
    </dgm:pt>
    <dgm:pt modelId="{ED727AFF-5A31-491D-B381-697BE9F86A27}" type="pres">
      <dgm:prSet presAssocID="{C84273B6-EBE4-4971-8AB4-47F8819BBEA6}" presName="vertSpace2b" presStyleCnt="0"/>
      <dgm:spPr/>
    </dgm:pt>
    <dgm:pt modelId="{BBB8AB13-8219-4439-888B-A8107FC7F460}" type="pres">
      <dgm:prSet presAssocID="{D0FC5131-7D96-43A0-BD3F-82B4916DFC54}" presName="horz2" presStyleCnt="0"/>
      <dgm:spPr/>
    </dgm:pt>
    <dgm:pt modelId="{00B71E80-8E2C-4752-89C0-615D194A5E76}" type="pres">
      <dgm:prSet presAssocID="{D0FC5131-7D96-43A0-BD3F-82B4916DFC54}" presName="horzSpace2" presStyleCnt="0"/>
      <dgm:spPr/>
    </dgm:pt>
    <dgm:pt modelId="{50383E84-BC83-4CA9-8883-ECA0097F3D2C}" type="pres">
      <dgm:prSet presAssocID="{D0FC5131-7D96-43A0-BD3F-82B4916DFC54}" presName="tx2" presStyleLbl="revTx" presStyleIdx="2" presStyleCnt="4" custScaleX="135458" custScaleY="53133" custLinFactNeighborY="-5397"/>
      <dgm:spPr/>
      <dgm:t>
        <a:bodyPr/>
        <a:lstStyle/>
        <a:p>
          <a:endParaRPr lang="zh-CN" altLang="en-US"/>
        </a:p>
      </dgm:t>
    </dgm:pt>
    <dgm:pt modelId="{66578976-C92F-41CC-A7AD-2BE92E5BAFB1}" type="pres">
      <dgm:prSet presAssocID="{D0FC5131-7D96-43A0-BD3F-82B4916DFC54}" presName="vert2" presStyleCnt="0"/>
      <dgm:spPr/>
    </dgm:pt>
    <dgm:pt modelId="{B50ED234-9165-44B4-85D9-260A78139051}" type="pres">
      <dgm:prSet presAssocID="{D0FC5131-7D96-43A0-BD3F-82B4916DFC54}" presName="thinLine2b" presStyleLbl="callout" presStyleIdx="1" presStyleCnt="3"/>
      <dgm:spPr/>
    </dgm:pt>
    <dgm:pt modelId="{61BBEEA5-5147-481B-A9C5-0A874C9980F0}" type="pres">
      <dgm:prSet presAssocID="{D0FC5131-7D96-43A0-BD3F-82B4916DFC54}" presName="vertSpace2b" presStyleCnt="0"/>
      <dgm:spPr/>
    </dgm:pt>
    <dgm:pt modelId="{B9BD6701-16BF-402E-8267-37F95A8B0445}" type="pres">
      <dgm:prSet presAssocID="{FF6357ED-E6CA-43F5-9149-F6F80EF6850A}" presName="horz2" presStyleCnt="0"/>
      <dgm:spPr/>
    </dgm:pt>
    <dgm:pt modelId="{B324549A-9231-49CD-8EE3-845A042452FA}" type="pres">
      <dgm:prSet presAssocID="{FF6357ED-E6CA-43F5-9149-F6F80EF6850A}" presName="horzSpace2" presStyleCnt="0"/>
      <dgm:spPr/>
    </dgm:pt>
    <dgm:pt modelId="{5A07C779-500F-4EB2-B5DE-FA8804614717}" type="pres">
      <dgm:prSet presAssocID="{FF6357ED-E6CA-43F5-9149-F6F80EF6850A}" presName="tx2" presStyleLbl="revTx" presStyleIdx="3" presStyleCnt="4" custScaleX="138184" custScaleY="57923" custLinFactNeighborY="-5395"/>
      <dgm:spPr/>
      <dgm:t>
        <a:bodyPr/>
        <a:lstStyle/>
        <a:p>
          <a:endParaRPr lang="zh-CN" altLang="en-US"/>
        </a:p>
      </dgm:t>
    </dgm:pt>
    <dgm:pt modelId="{56E3FE5D-64C0-4921-9CF0-9CFBA7CCC87D}" type="pres">
      <dgm:prSet presAssocID="{FF6357ED-E6CA-43F5-9149-F6F80EF6850A}" presName="vert2" presStyleCnt="0"/>
      <dgm:spPr/>
    </dgm:pt>
    <dgm:pt modelId="{4D82E7EA-3DD3-4DC2-8D1B-07EC7BE529DB}" type="pres">
      <dgm:prSet presAssocID="{FF6357ED-E6CA-43F5-9149-F6F80EF6850A}" presName="thinLine2b" presStyleLbl="callout" presStyleIdx="2" presStyleCnt="3"/>
      <dgm:spPr/>
    </dgm:pt>
    <dgm:pt modelId="{3CC2DC3A-A954-4AC6-B5E0-2544B2FF5F73}" type="pres">
      <dgm:prSet presAssocID="{FF6357ED-E6CA-43F5-9149-F6F80EF6850A}" presName="vertSpace2b" presStyleCnt="0"/>
      <dgm:spPr/>
    </dgm:pt>
  </dgm:ptLst>
  <dgm:cxnLst>
    <dgm:cxn modelId="{CF08141B-2FD6-4071-84D9-48C1DEA61B67}" type="presOf" srcId="{620BC634-03EF-4106-8E18-DD71A4C73D7A}" destId="{A2F656DB-F556-4625-AE4D-B1C0D3A333BE}" srcOrd="0" destOrd="0" presId="urn:microsoft.com/office/officeart/2008/layout/LinedList"/>
    <dgm:cxn modelId="{28EB9915-0B49-4E69-99D0-7B877CE1BB8B}" type="presOf" srcId="{C84273B6-EBE4-4971-8AB4-47F8819BBEA6}" destId="{2F230001-D264-445C-8D6C-F56B480348F9}" srcOrd="0" destOrd="0" presId="urn:microsoft.com/office/officeart/2008/layout/LinedList"/>
    <dgm:cxn modelId="{C8856364-8788-4A08-BEC0-D7CECB8B524D}" srcId="{620BC634-03EF-4106-8E18-DD71A4C73D7A}" destId="{D0FC5131-7D96-43A0-BD3F-82B4916DFC54}" srcOrd="1" destOrd="0" parTransId="{7F299C48-978E-4804-B462-0196CCB226F3}" sibTransId="{8B8B505C-8253-4DF9-AECE-E6835332D027}"/>
    <dgm:cxn modelId="{CB223BFA-CC3D-4552-A4A0-1799C5DA5B43}" srcId="{98DDF021-6D72-4D71-A182-570C0C9E3C6C}" destId="{620BC634-03EF-4106-8E18-DD71A4C73D7A}" srcOrd="0" destOrd="0" parTransId="{C483987B-801B-4BA1-A838-4FD7AE4EC37D}" sibTransId="{95D0513D-FE7E-4A13-ADA5-E0DCD8D60C66}"/>
    <dgm:cxn modelId="{8A7D7DCF-922C-4CE2-A5CE-192BD2D79DB4}" type="presOf" srcId="{D0FC5131-7D96-43A0-BD3F-82B4916DFC54}" destId="{50383E84-BC83-4CA9-8883-ECA0097F3D2C}" srcOrd="0" destOrd="0" presId="urn:microsoft.com/office/officeart/2008/layout/LinedList"/>
    <dgm:cxn modelId="{B916A345-17B1-4297-AC5B-15F67DDEB2CC}" srcId="{620BC634-03EF-4106-8E18-DD71A4C73D7A}" destId="{C84273B6-EBE4-4971-8AB4-47F8819BBEA6}" srcOrd="0" destOrd="0" parTransId="{B80345E0-E5D3-4AE9-8175-F8E4C8562B96}" sibTransId="{13237931-EF18-4AA1-8523-FFF882E6E518}"/>
    <dgm:cxn modelId="{A57724B6-5027-4D52-93BD-1DC5C88B1181}" type="presOf" srcId="{98DDF021-6D72-4D71-A182-570C0C9E3C6C}" destId="{A2300EA3-A869-451A-B05A-0C6FCC507783}" srcOrd="0" destOrd="0" presId="urn:microsoft.com/office/officeart/2008/layout/LinedList"/>
    <dgm:cxn modelId="{627AAB0E-51B3-4EEA-82E4-CE879C193014}" srcId="{620BC634-03EF-4106-8E18-DD71A4C73D7A}" destId="{FF6357ED-E6CA-43F5-9149-F6F80EF6850A}" srcOrd="2" destOrd="0" parTransId="{4A9B7340-8014-4C31-B4A2-DE5A0935D980}" sibTransId="{A49C7C75-53DF-4349-91A6-00E01B3DC61E}"/>
    <dgm:cxn modelId="{2A6DBC34-9CA1-400A-A8AA-87833FFEFEDD}" type="presOf" srcId="{FF6357ED-E6CA-43F5-9149-F6F80EF6850A}" destId="{5A07C779-500F-4EB2-B5DE-FA8804614717}" srcOrd="0" destOrd="0" presId="urn:microsoft.com/office/officeart/2008/layout/LinedList"/>
    <dgm:cxn modelId="{EF599A3C-25B8-4463-89F5-892A8DF7076E}" type="presParOf" srcId="{A2300EA3-A869-451A-B05A-0C6FCC507783}" destId="{67A7D1C7-05CB-43A5-B842-41AC2D6F1AE7}" srcOrd="0" destOrd="0" presId="urn:microsoft.com/office/officeart/2008/layout/LinedList"/>
    <dgm:cxn modelId="{F9DABC2E-3677-4591-82A4-656F19E12506}" type="presParOf" srcId="{A2300EA3-A869-451A-B05A-0C6FCC507783}" destId="{B569E821-3017-4BAC-B377-CAD2272D5AC4}" srcOrd="1" destOrd="0" presId="urn:microsoft.com/office/officeart/2008/layout/LinedList"/>
    <dgm:cxn modelId="{F33EAF63-B9B6-4320-B4C1-5A441886882D}" type="presParOf" srcId="{B569E821-3017-4BAC-B377-CAD2272D5AC4}" destId="{A2F656DB-F556-4625-AE4D-B1C0D3A333BE}" srcOrd="0" destOrd="0" presId="urn:microsoft.com/office/officeart/2008/layout/LinedList"/>
    <dgm:cxn modelId="{8FC516EA-3CFA-4523-ABD8-D845E9729B11}" type="presParOf" srcId="{B569E821-3017-4BAC-B377-CAD2272D5AC4}" destId="{E7CA9DCC-0254-4D25-AD96-0991510F866C}" srcOrd="1" destOrd="0" presId="urn:microsoft.com/office/officeart/2008/layout/LinedList"/>
    <dgm:cxn modelId="{25070E42-016E-425F-A2E2-8ECA9F78A6EC}" type="presParOf" srcId="{E7CA9DCC-0254-4D25-AD96-0991510F866C}" destId="{E52EE937-783D-49BD-83CE-D0853A2B17EE}" srcOrd="0" destOrd="0" presId="urn:microsoft.com/office/officeart/2008/layout/LinedList"/>
    <dgm:cxn modelId="{A3914770-4343-465D-80DA-485C5DC288F3}" type="presParOf" srcId="{E7CA9DCC-0254-4D25-AD96-0991510F866C}" destId="{9542B670-898B-4993-A4D2-F47FA8E6029C}" srcOrd="1" destOrd="0" presId="urn:microsoft.com/office/officeart/2008/layout/LinedList"/>
    <dgm:cxn modelId="{80F587BF-12B7-4513-B3A2-06582D2F302F}" type="presParOf" srcId="{9542B670-898B-4993-A4D2-F47FA8E6029C}" destId="{6C6E47EF-889E-4F93-8E4D-5F89D154A568}" srcOrd="0" destOrd="0" presId="urn:microsoft.com/office/officeart/2008/layout/LinedList"/>
    <dgm:cxn modelId="{DD58751E-6BE3-4FA0-B50E-ED49D473C7BC}" type="presParOf" srcId="{9542B670-898B-4993-A4D2-F47FA8E6029C}" destId="{2F230001-D264-445C-8D6C-F56B480348F9}" srcOrd="1" destOrd="0" presId="urn:microsoft.com/office/officeart/2008/layout/LinedList"/>
    <dgm:cxn modelId="{38A8EE1B-9EEA-4003-867F-A3148487A4C8}" type="presParOf" srcId="{9542B670-898B-4993-A4D2-F47FA8E6029C}" destId="{AD79A011-B231-401D-82D0-99FC289CBCFE}" srcOrd="2" destOrd="0" presId="urn:microsoft.com/office/officeart/2008/layout/LinedList"/>
    <dgm:cxn modelId="{E60AF285-256D-4BFA-B56F-EB9F3A2E7BF6}" type="presParOf" srcId="{E7CA9DCC-0254-4D25-AD96-0991510F866C}" destId="{6305F57F-6030-4F13-9083-F766339C1BFA}" srcOrd="2" destOrd="0" presId="urn:microsoft.com/office/officeart/2008/layout/LinedList"/>
    <dgm:cxn modelId="{F6D190E1-8202-4D0C-B30D-FF915F1971D5}" type="presParOf" srcId="{E7CA9DCC-0254-4D25-AD96-0991510F866C}" destId="{ED727AFF-5A31-491D-B381-697BE9F86A27}" srcOrd="3" destOrd="0" presId="urn:microsoft.com/office/officeart/2008/layout/LinedList"/>
    <dgm:cxn modelId="{ACEC6801-28D5-4EDF-9987-316D291A458C}" type="presParOf" srcId="{E7CA9DCC-0254-4D25-AD96-0991510F866C}" destId="{BBB8AB13-8219-4439-888B-A8107FC7F460}" srcOrd="4" destOrd="0" presId="urn:microsoft.com/office/officeart/2008/layout/LinedList"/>
    <dgm:cxn modelId="{43E9D00B-6671-470F-BFEE-9C7292F23393}" type="presParOf" srcId="{BBB8AB13-8219-4439-888B-A8107FC7F460}" destId="{00B71E80-8E2C-4752-89C0-615D194A5E76}" srcOrd="0" destOrd="0" presId="urn:microsoft.com/office/officeart/2008/layout/LinedList"/>
    <dgm:cxn modelId="{029909F0-928B-4937-894D-259729476007}" type="presParOf" srcId="{BBB8AB13-8219-4439-888B-A8107FC7F460}" destId="{50383E84-BC83-4CA9-8883-ECA0097F3D2C}" srcOrd="1" destOrd="0" presId="urn:microsoft.com/office/officeart/2008/layout/LinedList"/>
    <dgm:cxn modelId="{74F0F042-FCD6-4C06-A723-E93518FCB99D}" type="presParOf" srcId="{BBB8AB13-8219-4439-888B-A8107FC7F460}" destId="{66578976-C92F-41CC-A7AD-2BE92E5BAFB1}" srcOrd="2" destOrd="0" presId="urn:microsoft.com/office/officeart/2008/layout/LinedList"/>
    <dgm:cxn modelId="{70775444-A9C2-44BB-AE1C-D51D1E99BDC1}" type="presParOf" srcId="{E7CA9DCC-0254-4D25-AD96-0991510F866C}" destId="{B50ED234-9165-44B4-85D9-260A78139051}" srcOrd="5" destOrd="0" presId="urn:microsoft.com/office/officeart/2008/layout/LinedList"/>
    <dgm:cxn modelId="{918F5E60-C8D0-4CEA-A458-2D507F20873C}" type="presParOf" srcId="{E7CA9DCC-0254-4D25-AD96-0991510F866C}" destId="{61BBEEA5-5147-481B-A9C5-0A874C9980F0}" srcOrd="6" destOrd="0" presId="urn:microsoft.com/office/officeart/2008/layout/LinedList"/>
    <dgm:cxn modelId="{2C42B4A6-E6FA-48D9-A291-1298A20E8953}" type="presParOf" srcId="{E7CA9DCC-0254-4D25-AD96-0991510F866C}" destId="{B9BD6701-16BF-402E-8267-37F95A8B0445}" srcOrd="7" destOrd="0" presId="urn:microsoft.com/office/officeart/2008/layout/LinedList"/>
    <dgm:cxn modelId="{75FACD52-0BAE-4A77-90EA-6532D1256753}" type="presParOf" srcId="{B9BD6701-16BF-402E-8267-37F95A8B0445}" destId="{B324549A-9231-49CD-8EE3-845A042452FA}" srcOrd="0" destOrd="0" presId="urn:microsoft.com/office/officeart/2008/layout/LinedList"/>
    <dgm:cxn modelId="{FB6F21BC-1418-4845-9673-B55F54D75D3D}" type="presParOf" srcId="{B9BD6701-16BF-402E-8267-37F95A8B0445}" destId="{5A07C779-500F-4EB2-B5DE-FA8804614717}" srcOrd="1" destOrd="0" presId="urn:microsoft.com/office/officeart/2008/layout/LinedList"/>
    <dgm:cxn modelId="{25683A01-E13B-400E-AEF9-561F31EC2048}" type="presParOf" srcId="{B9BD6701-16BF-402E-8267-37F95A8B0445}" destId="{56E3FE5D-64C0-4921-9CF0-9CFBA7CCC87D}" srcOrd="2" destOrd="0" presId="urn:microsoft.com/office/officeart/2008/layout/LinedList"/>
    <dgm:cxn modelId="{B5D7ABDC-DC13-4D3D-BBA1-67684E7C611E}" type="presParOf" srcId="{E7CA9DCC-0254-4D25-AD96-0991510F866C}" destId="{4D82E7EA-3DD3-4DC2-8D1B-07EC7BE529DB}" srcOrd="8" destOrd="0" presId="urn:microsoft.com/office/officeart/2008/layout/LinedList"/>
    <dgm:cxn modelId="{6B18A606-CE8C-4FF8-90D0-49EF18BB71CE}" type="presParOf" srcId="{E7CA9DCC-0254-4D25-AD96-0991510F866C}" destId="{3CC2DC3A-A954-4AC6-B5E0-2544B2FF5F73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B2BF9A9-5A55-4D11-907E-7045D303C364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5106587-4095-4CD5-AC52-4D448C4C48B2}">
      <dgm:prSet phldrT="[文本]" custT="1"/>
      <dgm:spPr/>
      <dgm:t>
        <a:bodyPr/>
        <a:lstStyle/>
        <a:p>
          <a:r>
            <a:rPr lang="en-US" sz="3200" b="1" dirty="0" smtClean="0"/>
            <a:t>2</a:t>
          </a:r>
          <a:r>
            <a:rPr lang="zh-CN" sz="3200" b="1" dirty="0" smtClean="0"/>
            <a:t>）</a:t>
          </a:r>
          <a:r>
            <a:rPr lang="zh-CN" sz="3200" b="1" dirty="0" smtClean="0"/>
            <a:t>计算机应用技术</a:t>
          </a:r>
          <a:r>
            <a:rPr lang="zh-CN" sz="3200" b="1" dirty="0" smtClean="0"/>
            <a:t>（</a:t>
          </a:r>
          <a:r>
            <a:rPr lang="zh-CN" altLang="en-US" sz="3200" b="1" dirty="0" smtClean="0"/>
            <a:t>移动互联网</a:t>
          </a:r>
          <a:r>
            <a:rPr lang="zh-CN" sz="3200" b="1" dirty="0" smtClean="0"/>
            <a:t>方向</a:t>
          </a:r>
          <a:r>
            <a:rPr lang="zh-CN" sz="3200" b="1" dirty="0" smtClean="0"/>
            <a:t>）</a:t>
          </a:r>
          <a:endParaRPr lang="zh-CN" altLang="en-US" sz="3200" dirty="0"/>
        </a:p>
      </dgm:t>
    </dgm:pt>
    <dgm:pt modelId="{BE981E6F-1FB1-4CF5-A5F0-04D48F418DFA}" type="sibTrans" cxnId="{1028155B-BC00-4E20-98EC-18C3A0911743}">
      <dgm:prSet/>
      <dgm:spPr/>
      <dgm:t>
        <a:bodyPr/>
        <a:lstStyle/>
        <a:p>
          <a:endParaRPr lang="zh-CN" altLang="en-US"/>
        </a:p>
      </dgm:t>
    </dgm:pt>
    <dgm:pt modelId="{80FC3345-A5CC-4FCD-8456-E11A28C9A30E}" type="parTrans" cxnId="{1028155B-BC00-4E20-98EC-18C3A0911743}">
      <dgm:prSet/>
      <dgm:spPr/>
      <dgm:t>
        <a:bodyPr/>
        <a:lstStyle/>
        <a:p>
          <a:endParaRPr lang="zh-CN" altLang="en-US"/>
        </a:p>
      </dgm:t>
    </dgm:pt>
    <dgm:pt modelId="{D022DF66-09E2-4CA0-BF89-D726F6F22F3D}" type="pres">
      <dgm:prSet presAssocID="{EB2BF9A9-5A55-4D11-907E-7045D303C364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9DCB3DAD-B5AC-479D-9C5D-362ED6AD3C51}" type="pres">
      <dgm:prSet presAssocID="{D5106587-4095-4CD5-AC52-4D448C4C48B2}" presName="root" presStyleCnt="0">
        <dgm:presLayoutVars>
          <dgm:chMax/>
          <dgm:chPref val="4"/>
        </dgm:presLayoutVars>
      </dgm:prSet>
      <dgm:spPr/>
    </dgm:pt>
    <dgm:pt modelId="{66A9CBE5-3108-4568-BB4C-5A09D7E42BAA}" type="pres">
      <dgm:prSet presAssocID="{D5106587-4095-4CD5-AC52-4D448C4C48B2}" presName="rootComposite" presStyleCnt="0">
        <dgm:presLayoutVars/>
      </dgm:prSet>
      <dgm:spPr/>
    </dgm:pt>
    <dgm:pt modelId="{B618CBEA-45DE-412C-8F76-67278F2D57A3}" type="pres">
      <dgm:prSet presAssocID="{D5106587-4095-4CD5-AC52-4D448C4C48B2}" presName="rootText" presStyleLbl="node0" presStyleIdx="0" presStyleCnt="1" custScaleY="48536" custLinFactY="-75732" custLinFactNeighborX="6959" custLinFactNeighborY="-100000">
        <dgm:presLayoutVars>
          <dgm:chMax/>
          <dgm:chPref val="4"/>
        </dgm:presLayoutVars>
      </dgm:prSet>
      <dgm:spPr/>
      <dgm:t>
        <a:bodyPr/>
        <a:lstStyle/>
        <a:p>
          <a:endParaRPr lang="zh-CN" altLang="en-US"/>
        </a:p>
      </dgm:t>
    </dgm:pt>
    <dgm:pt modelId="{C8DDFA4C-20A1-4C25-BE2E-48BCAB5D7200}" type="pres">
      <dgm:prSet presAssocID="{D5106587-4095-4CD5-AC52-4D448C4C48B2}" presName="childShape" presStyleCnt="0">
        <dgm:presLayoutVars>
          <dgm:chMax val="0"/>
          <dgm:chPref val="0"/>
        </dgm:presLayoutVars>
      </dgm:prSet>
      <dgm:spPr/>
    </dgm:pt>
  </dgm:ptLst>
  <dgm:cxnLst>
    <dgm:cxn modelId="{DEFCE99D-DA79-4B70-BF6A-B247B6AEBAFF}" type="presOf" srcId="{EB2BF9A9-5A55-4D11-907E-7045D303C364}" destId="{D022DF66-09E2-4CA0-BF89-D726F6F22F3D}" srcOrd="0" destOrd="0" presId="urn:microsoft.com/office/officeart/2008/layout/PictureAccentList"/>
    <dgm:cxn modelId="{1028155B-BC00-4E20-98EC-18C3A0911743}" srcId="{EB2BF9A9-5A55-4D11-907E-7045D303C364}" destId="{D5106587-4095-4CD5-AC52-4D448C4C48B2}" srcOrd="0" destOrd="0" parTransId="{80FC3345-A5CC-4FCD-8456-E11A28C9A30E}" sibTransId="{BE981E6F-1FB1-4CF5-A5F0-04D48F418DFA}"/>
    <dgm:cxn modelId="{0E6401F3-5B43-49F9-AA05-32883DE754CA}" type="presOf" srcId="{D5106587-4095-4CD5-AC52-4D448C4C48B2}" destId="{B618CBEA-45DE-412C-8F76-67278F2D57A3}" srcOrd="0" destOrd="0" presId="urn:microsoft.com/office/officeart/2008/layout/PictureAccentList"/>
    <dgm:cxn modelId="{1D6B4245-1A43-4B98-97EE-6D22AF1D3E31}" type="presParOf" srcId="{D022DF66-09E2-4CA0-BF89-D726F6F22F3D}" destId="{9DCB3DAD-B5AC-479D-9C5D-362ED6AD3C51}" srcOrd="0" destOrd="0" presId="urn:microsoft.com/office/officeart/2008/layout/PictureAccentList"/>
    <dgm:cxn modelId="{ADEA766E-6BCE-49E6-9235-87C15C2DED0C}" type="presParOf" srcId="{9DCB3DAD-B5AC-479D-9C5D-362ED6AD3C51}" destId="{66A9CBE5-3108-4568-BB4C-5A09D7E42BAA}" srcOrd="0" destOrd="0" presId="urn:microsoft.com/office/officeart/2008/layout/PictureAccentList"/>
    <dgm:cxn modelId="{EC808E5F-7A0F-48D1-8E3E-B322D00284A1}" type="presParOf" srcId="{66A9CBE5-3108-4568-BB4C-5A09D7E42BAA}" destId="{B618CBEA-45DE-412C-8F76-67278F2D57A3}" srcOrd="0" destOrd="0" presId="urn:microsoft.com/office/officeart/2008/layout/PictureAccentList"/>
    <dgm:cxn modelId="{CB304E5C-00F1-4EB4-A01B-66F1D3307593}" type="presParOf" srcId="{9DCB3DAD-B5AC-479D-9C5D-362ED6AD3C51}" destId="{C8DDFA4C-20A1-4C25-BE2E-48BCAB5D7200}" srcOrd="1" destOrd="0" presId="urn:microsoft.com/office/officeart/2008/layout/PictureAccent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8DDF021-6D72-4D71-A182-570C0C9E3C6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84273B6-EBE4-4971-8AB4-47F8819BBEA6}">
      <dgm:prSet phldrT="[文本]"/>
      <dgm:spPr/>
      <dgm:t>
        <a:bodyPr/>
        <a:lstStyle/>
        <a:p>
          <a:r>
            <a:rPr lang="zh-CN" dirty="0" smtClean="0"/>
            <a:t>（</a:t>
          </a:r>
          <a:r>
            <a:rPr lang="en-US" dirty="0" smtClean="0"/>
            <a:t>1</a:t>
          </a:r>
          <a:r>
            <a:rPr lang="zh-CN" dirty="0" smtClean="0"/>
            <a:t>）前景分析</a:t>
          </a:r>
        </a:p>
        <a:p>
          <a:r>
            <a:rPr lang="zh-CN" dirty="0" smtClean="0"/>
            <a:t>移动互联网继承了移动随时随地随身和互联网分享、开放、互动的优势，是整合二者优势的“升级版本”，</a:t>
          </a:r>
          <a:r>
            <a:rPr lang="en-US" dirty="0" smtClean="0"/>
            <a:t> 2013</a:t>
          </a:r>
          <a:r>
            <a:rPr lang="zh-CN" dirty="0" smtClean="0"/>
            <a:t>年中国移动互联网市场用户规模将达</a:t>
          </a:r>
          <a:r>
            <a:rPr lang="en-US" dirty="0" smtClean="0"/>
            <a:t>6.48</a:t>
          </a:r>
          <a:r>
            <a:rPr lang="zh-CN" dirty="0" smtClean="0"/>
            <a:t>亿，市场规模达将</a:t>
          </a:r>
          <a:r>
            <a:rPr lang="en-US" dirty="0" smtClean="0"/>
            <a:t>2024</a:t>
          </a:r>
          <a:r>
            <a:rPr lang="zh-CN" dirty="0" smtClean="0"/>
            <a:t>亿元。目前移动互联网开发人才需求达</a:t>
          </a:r>
          <a:r>
            <a:rPr lang="en-US" dirty="0" smtClean="0"/>
            <a:t>200</a:t>
          </a:r>
          <a:r>
            <a:rPr lang="zh-CN" dirty="0" smtClean="0"/>
            <a:t>多万，移动互联网应用</a:t>
          </a:r>
          <a:r>
            <a:rPr lang="en-US" u="none" dirty="0" err="1" smtClean="0"/>
            <a:t>软件开发人才以及移动互联网应用人才的需求量巨大</a:t>
          </a:r>
          <a:r>
            <a:rPr lang="en-US" u="none" dirty="0" smtClean="0"/>
            <a:t> </a:t>
          </a:r>
          <a:endParaRPr lang="zh-CN" altLang="en-US" dirty="0"/>
        </a:p>
      </dgm:t>
    </dgm:pt>
    <dgm:pt modelId="{B80345E0-E5D3-4AE9-8175-F8E4C8562B96}" type="parTrans" cxnId="{B916A345-17B1-4297-AC5B-15F67DDEB2CC}">
      <dgm:prSet/>
      <dgm:spPr/>
      <dgm:t>
        <a:bodyPr/>
        <a:lstStyle/>
        <a:p>
          <a:endParaRPr lang="zh-CN" altLang="en-US"/>
        </a:p>
      </dgm:t>
    </dgm:pt>
    <dgm:pt modelId="{13237931-EF18-4AA1-8523-FFF882E6E518}" type="sibTrans" cxnId="{B916A345-17B1-4297-AC5B-15F67DDEB2CC}">
      <dgm:prSet/>
      <dgm:spPr/>
      <dgm:t>
        <a:bodyPr/>
        <a:lstStyle/>
        <a:p>
          <a:endParaRPr lang="zh-CN" altLang="en-US"/>
        </a:p>
      </dgm:t>
    </dgm:pt>
    <dgm:pt modelId="{D0FC5131-7D96-43A0-BD3F-82B4916DFC54}">
      <dgm:prSet phldrT="[文本]"/>
      <dgm:spPr/>
      <dgm:t>
        <a:bodyPr/>
        <a:lstStyle/>
        <a:p>
          <a:r>
            <a:rPr lang="zh-CN" dirty="0" smtClean="0"/>
            <a:t>（</a:t>
          </a:r>
          <a:r>
            <a:rPr lang="en-US" dirty="0" smtClean="0"/>
            <a:t>2</a:t>
          </a:r>
          <a:r>
            <a:rPr lang="zh-CN" dirty="0" smtClean="0"/>
            <a:t>）就业方向及就业岗位</a:t>
          </a:r>
        </a:p>
        <a:p>
          <a:r>
            <a:rPr lang="zh-CN" dirty="0" smtClean="0"/>
            <a:t>以移动互联网高速发展为契机，培养以</a:t>
          </a:r>
          <a:r>
            <a:rPr lang="en-US" dirty="0" err="1" smtClean="0"/>
            <a:t>ios</a:t>
          </a:r>
          <a:r>
            <a:rPr lang="zh-CN" dirty="0" smtClean="0"/>
            <a:t>、</a:t>
          </a:r>
          <a:r>
            <a:rPr lang="en-US" dirty="0" smtClean="0"/>
            <a:t>android</a:t>
          </a:r>
          <a:r>
            <a:rPr lang="zh-CN" dirty="0" smtClean="0"/>
            <a:t>、</a:t>
          </a:r>
          <a:r>
            <a:rPr lang="en-US" dirty="0" smtClean="0"/>
            <a:t>windows phone</a:t>
          </a:r>
          <a:r>
            <a:rPr lang="zh-CN" smtClean="0"/>
            <a:t>开发技术为基础，在互联网、信息、金融、传媒等各个领域，从事移动智能设备软件的设计、开发、测试、维护、运营、管理等相关工作的高素质应用型技术人才。毕业可以在互联网、信息、金融、传媒等各个领域，从事互联网、计算机、智能手机、平板电脑等智能设备平台上的应用软件的分析、设计、开发、测试、维护及项目管理等工作。</a:t>
          </a:r>
          <a:endParaRPr lang="zh-CN" altLang="en-US" dirty="0"/>
        </a:p>
      </dgm:t>
    </dgm:pt>
    <dgm:pt modelId="{7F299C48-978E-4804-B462-0196CCB226F3}" type="parTrans" cxnId="{C8856364-8788-4A08-BEC0-D7CECB8B524D}">
      <dgm:prSet/>
      <dgm:spPr/>
      <dgm:t>
        <a:bodyPr/>
        <a:lstStyle/>
        <a:p>
          <a:endParaRPr lang="zh-CN" altLang="en-US"/>
        </a:p>
      </dgm:t>
    </dgm:pt>
    <dgm:pt modelId="{8B8B505C-8253-4DF9-AECE-E6835332D027}" type="sibTrans" cxnId="{C8856364-8788-4A08-BEC0-D7CECB8B524D}">
      <dgm:prSet/>
      <dgm:spPr/>
      <dgm:t>
        <a:bodyPr/>
        <a:lstStyle/>
        <a:p>
          <a:endParaRPr lang="zh-CN" altLang="en-US"/>
        </a:p>
      </dgm:t>
    </dgm:pt>
    <dgm:pt modelId="{FF6357ED-E6CA-43F5-9149-F6F80EF6850A}">
      <dgm:prSet phldrT="[文本]"/>
      <dgm:spPr/>
      <dgm:t>
        <a:bodyPr/>
        <a:lstStyle/>
        <a:p>
          <a:r>
            <a:rPr lang="zh-CN" dirty="0" smtClean="0"/>
            <a:t>（</a:t>
          </a:r>
          <a:r>
            <a:rPr lang="en-US" dirty="0" smtClean="0"/>
            <a:t>3</a:t>
          </a:r>
          <a:r>
            <a:rPr lang="zh-CN" dirty="0" smtClean="0"/>
            <a:t>）工资待遇</a:t>
          </a:r>
        </a:p>
        <a:p>
          <a:r>
            <a:rPr lang="zh-CN" dirty="0" smtClean="0"/>
            <a:t>朝阳产业的薪酬待遇较好，初入职人员的平均月薪为</a:t>
          </a:r>
          <a:r>
            <a:rPr lang="en-US" dirty="0" smtClean="0"/>
            <a:t>6000</a:t>
          </a:r>
          <a:r>
            <a:rPr lang="zh-CN" dirty="0" smtClean="0"/>
            <a:t>元左右，有经验者月薪可达万元以上。</a:t>
          </a:r>
          <a:endParaRPr lang="zh-CN" altLang="en-US" dirty="0"/>
        </a:p>
      </dgm:t>
    </dgm:pt>
    <dgm:pt modelId="{4A9B7340-8014-4C31-B4A2-DE5A0935D980}" type="parTrans" cxnId="{627AAB0E-51B3-4EEA-82E4-CE879C193014}">
      <dgm:prSet/>
      <dgm:spPr/>
      <dgm:t>
        <a:bodyPr/>
        <a:lstStyle/>
        <a:p>
          <a:endParaRPr lang="zh-CN" altLang="en-US"/>
        </a:p>
      </dgm:t>
    </dgm:pt>
    <dgm:pt modelId="{A49C7C75-53DF-4349-91A6-00E01B3DC61E}" type="sibTrans" cxnId="{627AAB0E-51B3-4EEA-82E4-CE879C193014}">
      <dgm:prSet/>
      <dgm:spPr/>
      <dgm:t>
        <a:bodyPr/>
        <a:lstStyle/>
        <a:p>
          <a:endParaRPr lang="zh-CN" altLang="en-US"/>
        </a:p>
      </dgm:t>
    </dgm:pt>
    <dgm:pt modelId="{620BC634-03EF-4106-8E18-DD71A4C73D7A}">
      <dgm:prSet phldrT="[文本]" phldr="1"/>
      <dgm:spPr/>
      <dgm:t>
        <a:bodyPr/>
        <a:lstStyle/>
        <a:p>
          <a:endParaRPr lang="zh-CN" altLang="en-US" dirty="0"/>
        </a:p>
      </dgm:t>
    </dgm:pt>
    <dgm:pt modelId="{95D0513D-FE7E-4A13-ADA5-E0DCD8D60C66}" type="sibTrans" cxnId="{CB223BFA-CC3D-4552-A4A0-1799C5DA5B43}">
      <dgm:prSet/>
      <dgm:spPr/>
      <dgm:t>
        <a:bodyPr/>
        <a:lstStyle/>
        <a:p>
          <a:endParaRPr lang="zh-CN" altLang="en-US"/>
        </a:p>
      </dgm:t>
    </dgm:pt>
    <dgm:pt modelId="{C483987B-801B-4BA1-A838-4FD7AE4EC37D}" type="parTrans" cxnId="{CB223BFA-CC3D-4552-A4A0-1799C5DA5B43}">
      <dgm:prSet/>
      <dgm:spPr/>
      <dgm:t>
        <a:bodyPr/>
        <a:lstStyle/>
        <a:p>
          <a:endParaRPr lang="zh-CN" altLang="en-US"/>
        </a:p>
      </dgm:t>
    </dgm:pt>
    <dgm:pt modelId="{A2300EA3-A869-451A-B05A-0C6FCC507783}" type="pres">
      <dgm:prSet presAssocID="{98DDF021-6D72-4D71-A182-570C0C9E3C6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67A7D1C7-05CB-43A5-B842-41AC2D6F1AE7}" type="pres">
      <dgm:prSet presAssocID="{620BC634-03EF-4106-8E18-DD71A4C73D7A}" presName="thickLine" presStyleLbl="alignNode1" presStyleIdx="0" presStyleCnt="1"/>
      <dgm:spPr/>
    </dgm:pt>
    <dgm:pt modelId="{B569E821-3017-4BAC-B377-CAD2272D5AC4}" type="pres">
      <dgm:prSet presAssocID="{620BC634-03EF-4106-8E18-DD71A4C73D7A}" presName="horz1" presStyleCnt="0"/>
      <dgm:spPr/>
    </dgm:pt>
    <dgm:pt modelId="{A2F656DB-F556-4625-AE4D-B1C0D3A333BE}" type="pres">
      <dgm:prSet presAssocID="{620BC634-03EF-4106-8E18-DD71A4C73D7A}" presName="tx1" presStyleLbl="revTx" presStyleIdx="0" presStyleCnt="4" custFlipHor="1" custScaleX="2812"/>
      <dgm:spPr/>
      <dgm:t>
        <a:bodyPr/>
        <a:lstStyle/>
        <a:p>
          <a:endParaRPr lang="zh-CN" altLang="en-US"/>
        </a:p>
      </dgm:t>
    </dgm:pt>
    <dgm:pt modelId="{E7CA9DCC-0254-4D25-AD96-0991510F866C}" type="pres">
      <dgm:prSet presAssocID="{620BC634-03EF-4106-8E18-DD71A4C73D7A}" presName="vert1" presStyleCnt="0"/>
      <dgm:spPr/>
    </dgm:pt>
    <dgm:pt modelId="{E52EE937-783D-49BD-83CE-D0853A2B17EE}" type="pres">
      <dgm:prSet presAssocID="{C84273B6-EBE4-4971-8AB4-47F8819BBEA6}" presName="vertSpace2a" presStyleCnt="0"/>
      <dgm:spPr/>
    </dgm:pt>
    <dgm:pt modelId="{9542B670-898B-4993-A4D2-F47FA8E6029C}" type="pres">
      <dgm:prSet presAssocID="{C84273B6-EBE4-4971-8AB4-47F8819BBEA6}" presName="horz2" presStyleCnt="0"/>
      <dgm:spPr/>
    </dgm:pt>
    <dgm:pt modelId="{6C6E47EF-889E-4F93-8E4D-5F89D154A568}" type="pres">
      <dgm:prSet presAssocID="{C84273B6-EBE4-4971-8AB4-47F8819BBEA6}" presName="horzSpace2" presStyleCnt="0"/>
      <dgm:spPr/>
    </dgm:pt>
    <dgm:pt modelId="{2F230001-D264-445C-8D6C-F56B480348F9}" type="pres">
      <dgm:prSet presAssocID="{C84273B6-EBE4-4971-8AB4-47F8819BBEA6}" presName="tx2" presStyleLbl="revTx" presStyleIdx="1" presStyleCnt="4" custScaleX="132702" custScaleY="50930"/>
      <dgm:spPr/>
      <dgm:t>
        <a:bodyPr/>
        <a:lstStyle/>
        <a:p>
          <a:endParaRPr lang="zh-CN" altLang="en-US"/>
        </a:p>
      </dgm:t>
    </dgm:pt>
    <dgm:pt modelId="{AD79A011-B231-401D-82D0-99FC289CBCFE}" type="pres">
      <dgm:prSet presAssocID="{C84273B6-EBE4-4971-8AB4-47F8819BBEA6}" presName="vert2" presStyleCnt="0"/>
      <dgm:spPr/>
    </dgm:pt>
    <dgm:pt modelId="{6305F57F-6030-4F13-9083-F766339C1BFA}" type="pres">
      <dgm:prSet presAssocID="{C84273B6-EBE4-4971-8AB4-47F8819BBEA6}" presName="thinLine2b" presStyleLbl="callout" presStyleIdx="0" presStyleCnt="3"/>
      <dgm:spPr/>
    </dgm:pt>
    <dgm:pt modelId="{ED727AFF-5A31-491D-B381-697BE9F86A27}" type="pres">
      <dgm:prSet presAssocID="{C84273B6-EBE4-4971-8AB4-47F8819BBEA6}" presName="vertSpace2b" presStyleCnt="0"/>
      <dgm:spPr/>
    </dgm:pt>
    <dgm:pt modelId="{BBB8AB13-8219-4439-888B-A8107FC7F460}" type="pres">
      <dgm:prSet presAssocID="{D0FC5131-7D96-43A0-BD3F-82B4916DFC54}" presName="horz2" presStyleCnt="0"/>
      <dgm:spPr/>
    </dgm:pt>
    <dgm:pt modelId="{00B71E80-8E2C-4752-89C0-615D194A5E76}" type="pres">
      <dgm:prSet presAssocID="{D0FC5131-7D96-43A0-BD3F-82B4916DFC54}" presName="horzSpace2" presStyleCnt="0"/>
      <dgm:spPr/>
    </dgm:pt>
    <dgm:pt modelId="{50383E84-BC83-4CA9-8883-ECA0097F3D2C}" type="pres">
      <dgm:prSet presAssocID="{D0FC5131-7D96-43A0-BD3F-82B4916DFC54}" presName="tx2" presStyleLbl="revTx" presStyleIdx="2" presStyleCnt="4" custScaleX="135458" custScaleY="53133" custLinFactNeighborY="-5397"/>
      <dgm:spPr/>
      <dgm:t>
        <a:bodyPr/>
        <a:lstStyle/>
        <a:p>
          <a:endParaRPr lang="zh-CN" altLang="en-US"/>
        </a:p>
      </dgm:t>
    </dgm:pt>
    <dgm:pt modelId="{66578976-C92F-41CC-A7AD-2BE92E5BAFB1}" type="pres">
      <dgm:prSet presAssocID="{D0FC5131-7D96-43A0-BD3F-82B4916DFC54}" presName="vert2" presStyleCnt="0"/>
      <dgm:spPr/>
    </dgm:pt>
    <dgm:pt modelId="{B50ED234-9165-44B4-85D9-260A78139051}" type="pres">
      <dgm:prSet presAssocID="{D0FC5131-7D96-43A0-BD3F-82B4916DFC54}" presName="thinLine2b" presStyleLbl="callout" presStyleIdx="1" presStyleCnt="3"/>
      <dgm:spPr/>
    </dgm:pt>
    <dgm:pt modelId="{61BBEEA5-5147-481B-A9C5-0A874C9980F0}" type="pres">
      <dgm:prSet presAssocID="{D0FC5131-7D96-43A0-BD3F-82B4916DFC54}" presName="vertSpace2b" presStyleCnt="0"/>
      <dgm:spPr/>
    </dgm:pt>
    <dgm:pt modelId="{B9BD6701-16BF-402E-8267-37F95A8B0445}" type="pres">
      <dgm:prSet presAssocID="{FF6357ED-E6CA-43F5-9149-F6F80EF6850A}" presName="horz2" presStyleCnt="0"/>
      <dgm:spPr/>
    </dgm:pt>
    <dgm:pt modelId="{B324549A-9231-49CD-8EE3-845A042452FA}" type="pres">
      <dgm:prSet presAssocID="{FF6357ED-E6CA-43F5-9149-F6F80EF6850A}" presName="horzSpace2" presStyleCnt="0"/>
      <dgm:spPr/>
    </dgm:pt>
    <dgm:pt modelId="{5A07C779-500F-4EB2-B5DE-FA8804614717}" type="pres">
      <dgm:prSet presAssocID="{FF6357ED-E6CA-43F5-9149-F6F80EF6850A}" presName="tx2" presStyleLbl="revTx" presStyleIdx="3" presStyleCnt="4" custScaleX="138184" custScaleY="57923" custLinFactNeighborY="-5395"/>
      <dgm:spPr/>
      <dgm:t>
        <a:bodyPr/>
        <a:lstStyle/>
        <a:p>
          <a:endParaRPr lang="zh-CN" altLang="en-US"/>
        </a:p>
      </dgm:t>
    </dgm:pt>
    <dgm:pt modelId="{56E3FE5D-64C0-4921-9CF0-9CFBA7CCC87D}" type="pres">
      <dgm:prSet presAssocID="{FF6357ED-E6CA-43F5-9149-F6F80EF6850A}" presName="vert2" presStyleCnt="0"/>
      <dgm:spPr/>
    </dgm:pt>
    <dgm:pt modelId="{4D82E7EA-3DD3-4DC2-8D1B-07EC7BE529DB}" type="pres">
      <dgm:prSet presAssocID="{FF6357ED-E6CA-43F5-9149-F6F80EF6850A}" presName="thinLine2b" presStyleLbl="callout" presStyleIdx="2" presStyleCnt="3"/>
      <dgm:spPr/>
    </dgm:pt>
    <dgm:pt modelId="{3CC2DC3A-A954-4AC6-B5E0-2544B2FF5F73}" type="pres">
      <dgm:prSet presAssocID="{FF6357ED-E6CA-43F5-9149-F6F80EF6850A}" presName="vertSpace2b" presStyleCnt="0"/>
      <dgm:spPr/>
    </dgm:pt>
  </dgm:ptLst>
  <dgm:cxnLst>
    <dgm:cxn modelId="{A543F66A-5E6C-4BBD-8E58-6F2E328736C0}" type="presOf" srcId="{D0FC5131-7D96-43A0-BD3F-82B4916DFC54}" destId="{50383E84-BC83-4CA9-8883-ECA0097F3D2C}" srcOrd="0" destOrd="0" presId="urn:microsoft.com/office/officeart/2008/layout/LinedList"/>
    <dgm:cxn modelId="{EB14759E-224A-47FD-9717-A566540C3E4D}" type="presOf" srcId="{98DDF021-6D72-4D71-A182-570C0C9E3C6C}" destId="{A2300EA3-A869-451A-B05A-0C6FCC507783}" srcOrd="0" destOrd="0" presId="urn:microsoft.com/office/officeart/2008/layout/LinedList"/>
    <dgm:cxn modelId="{8CA541CD-CAC7-4D47-A44F-B3DCE59F3B90}" type="presOf" srcId="{C84273B6-EBE4-4971-8AB4-47F8819BBEA6}" destId="{2F230001-D264-445C-8D6C-F56B480348F9}" srcOrd="0" destOrd="0" presId="urn:microsoft.com/office/officeart/2008/layout/LinedList"/>
    <dgm:cxn modelId="{C8856364-8788-4A08-BEC0-D7CECB8B524D}" srcId="{620BC634-03EF-4106-8E18-DD71A4C73D7A}" destId="{D0FC5131-7D96-43A0-BD3F-82B4916DFC54}" srcOrd="1" destOrd="0" parTransId="{7F299C48-978E-4804-B462-0196CCB226F3}" sibTransId="{8B8B505C-8253-4DF9-AECE-E6835332D027}"/>
    <dgm:cxn modelId="{CB223BFA-CC3D-4552-A4A0-1799C5DA5B43}" srcId="{98DDF021-6D72-4D71-A182-570C0C9E3C6C}" destId="{620BC634-03EF-4106-8E18-DD71A4C73D7A}" srcOrd="0" destOrd="0" parTransId="{C483987B-801B-4BA1-A838-4FD7AE4EC37D}" sibTransId="{95D0513D-FE7E-4A13-ADA5-E0DCD8D60C66}"/>
    <dgm:cxn modelId="{B916A345-17B1-4297-AC5B-15F67DDEB2CC}" srcId="{620BC634-03EF-4106-8E18-DD71A4C73D7A}" destId="{C84273B6-EBE4-4971-8AB4-47F8819BBEA6}" srcOrd="0" destOrd="0" parTransId="{B80345E0-E5D3-4AE9-8175-F8E4C8562B96}" sibTransId="{13237931-EF18-4AA1-8523-FFF882E6E518}"/>
    <dgm:cxn modelId="{06F19B75-0734-478E-9AAB-B8C1A996FC5A}" type="presOf" srcId="{FF6357ED-E6CA-43F5-9149-F6F80EF6850A}" destId="{5A07C779-500F-4EB2-B5DE-FA8804614717}" srcOrd="0" destOrd="0" presId="urn:microsoft.com/office/officeart/2008/layout/LinedList"/>
    <dgm:cxn modelId="{627AAB0E-51B3-4EEA-82E4-CE879C193014}" srcId="{620BC634-03EF-4106-8E18-DD71A4C73D7A}" destId="{FF6357ED-E6CA-43F5-9149-F6F80EF6850A}" srcOrd="2" destOrd="0" parTransId="{4A9B7340-8014-4C31-B4A2-DE5A0935D980}" sibTransId="{A49C7C75-53DF-4349-91A6-00E01B3DC61E}"/>
    <dgm:cxn modelId="{67D1EEF6-F4C1-46D9-B65C-79370B883713}" type="presOf" srcId="{620BC634-03EF-4106-8E18-DD71A4C73D7A}" destId="{A2F656DB-F556-4625-AE4D-B1C0D3A333BE}" srcOrd="0" destOrd="0" presId="urn:microsoft.com/office/officeart/2008/layout/LinedList"/>
    <dgm:cxn modelId="{CF9F59C7-2392-4E02-93BB-134E6DD69327}" type="presParOf" srcId="{A2300EA3-A869-451A-B05A-0C6FCC507783}" destId="{67A7D1C7-05CB-43A5-B842-41AC2D6F1AE7}" srcOrd="0" destOrd="0" presId="urn:microsoft.com/office/officeart/2008/layout/LinedList"/>
    <dgm:cxn modelId="{8191A506-8248-468B-9981-848A1613DE90}" type="presParOf" srcId="{A2300EA3-A869-451A-B05A-0C6FCC507783}" destId="{B569E821-3017-4BAC-B377-CAD2272D5AC4}" srcOrd="1" destOrd="0" presId="urn:microsoft.com/office/officeart/2008/layout/LinedList"/>
    <dgm:cxn modelId="{9DE3B991-D074-4462-B0DC-0A9B7B4581B2}" type="presParOf" srcId="{B569E821-3017-4BAC-B377-CAD2272D5AC4}" destId="{A2F656DB-F556-4625-AE4D-B1C0D3A333BE}" srcOrd="0" destOrd="0" presId="urn:microsoft.com/office/officeart/2008/layout/LinedList"/>
    <dgm:cxn modelId="{E7894078-9A99-4105-95FF-7B4F38E966AB}" type="presParOf" srcId="{B569E821-3017-4BAC-B377-CAD2272D5AC4}" destId="{E7CA9DCC-0254-4D25-AD96-0991510F866C}" srcOrd="1" destOrd="0" presId="urn:microsoft.com/office/officeart/2008/layout/LinedList"/>
    <dgm:cxn modelId="{A5CC1804-D6A3-44A8-9A50-65FF35DEF2ED}" type="presParOf" srcId="{E7CA9DCC-0254-4D25-AD96-0991510F866C}" destId="{E52EE937-783D-49BD-83CE-D0853A2B17EE}" srcOrd="0" destOrd="0" presId="urn:microsoft.com/office/officeart/2008/layout/LinedList"/>
    <dgm:cxn modelId="{5DEDB391-5082-4EA2-8D2B-7D1EA6E1175C}" type="presParOf" srcId="{E7CA9DCC-0254-4D25-AD96-0991510F866C}" destId="{9542B670-898B-4993-A4D2-F47FA8E6029C}" srcOrd="1" destOrd="0" presId="urn:microsoft.com/office/officeart/2008/layout/LinedList"/>
    <dgm:cxn modelId="{9152AD54-A7E1-42C4-85B0-9FA405236A39}" type="presParOf" srcId="{9542B670-898B-4993-A4D2-F47FA8E6029C}" destId="{6C6E47EF-889E-4F93-8E4D-5F89D154A568}" srcOrd="0" destOrd="0" presId="urn:microsoft.com/office/officeart/2008/layout/LinedList"/>
    <dgm:cxn modelId="{B349E024-5B79-4396-AF11-27FAC0466141}" type="presParOf" srcId="{9542B670-898B-4993-A4D2-F47FA8E6029C}" destId="{2F230001-D264-445C-8D6C-F56B480348F9}" srcOrd="1" destOrd="0" presId="urn:microsoft.com/office/officeart/2008/layout/LinedList"/>
    <dgm:cxn modelId="{463E4617-DE5A-4F71-B22C-0F1F52660923}" type="presParOf" srcId="{9542B670-898B-4993-A4D2-F47FA8E6029C}" destId="{AD79A011-B231-401D-82D0-99FC289CBCFE}" srcOrd="2" destOrd="0" presId="urn:microsoft.com/office/officeart/2008/layout/LinedList"/>
    <dgm:cxn modelId="{C77A1AEA-F972-4904-B8EE-94339716C9DC}" type="presParOf" srcId="{E7CA9DCC-0254-4D25-AD96-0991510F866C}" destId="{6305F57F-6030-4F13-9083-F766339C1BFA}" srcOrd="2" destOrd="0" presId="urn:microsoft.com/office/officeart/2008/layout/LinedList"/>
    <dgm:cxn modelId="{D5498F68-B658-4819-A618-570869B863F6}" type="presParOf" srcId="{E7CA9DCC-0254-4D25-AD96-0991510F866C}" destId="{ED727AFF-5A31-491D-B381-697BE9F86A27}" srcOrd="3" destOrd="0" presId="urn:microsoft.com/office/officeart/2008/layout/LinedList"/>
    <dgm:cxn modelId="{35395C64-4D39-402C-806C-04C2254E7957}" type="presParOf" srcId="{E7CA9DCC-0254-4D25-AD96-0991510F866C}" destId="{BBB8AB13-8219-4439-888B-A8107FC7F460}" srcOrd="4" destOrd="0" presId="urn:microsoft.com/office/officeart/2008/layout/LinedList"/>
    <dgm:cxn modelId="{3ADED3D4-B46C-4587-BAC7-23605CD86269}" type="presParOf" srcId="{BBB8AB13-8219-4439-888B-A8107FC7F460}" destId="{00B71E80-8E2C-4752-89C0-615D194A5E76}" srcOrd="0" destOrd="0" presId="urn:microsoft.com/office/officeart/2008/layout/LinedList"/>
    <dgm:cxn modelId="{471492CF-A1EE-4761-AA8B-3D1A03BEF0F3}" type="presParOf" srcId="{BBB8AB13-8219-4439-888B-A8107FC7F460}" destId="{50383E84-BC83-4CA9-8883-ECA0097F3D2C}" srcOrd="1" destOrd="0" presId="urn:microsoft.com/office/officeart/2008/layout/LinedList"/>
    <dgm:cxn modelId="{BCB7A278-6F11-4B5F-964C-5DE52244A50A}" type="presParOf" srcId="{BBB8AB13-8219-4439-888B-A8107FC7F460}" destId="{66578976-C92F-41CC-A7AD-2BE92E5BAFB1}" srcOrd="2" destOrd="0" presId="urn:microsoft.com/office/officeart/2008/layout/LinedList"/>
    <dgm:cxn modelId="{98256A9D-B56F-4F6C-AEB2-14C59CDA364B}" type="presParOf" srcId="{E7CA9DCC-0254-4D25-AD96-0991510F866C}" destId="{B50ED234-9165-44B4-85D9-260A78139051}" srcOrd="5" destOrd="0" presId="urn:microsoft.com/office/officeart/2008/layout/LinedList"/>
    <dgm:cxn modelId="{EC93C5E0-CA88-407A-AD3F-37D364E29BA5}" type="presParOf" srcId="{E7CA9DCC-0254-4D25-AD96-0991510F866C}" destId="{61BBEEA5-5147-481B-A9C5-0A874C9980F0}" srcOrd="6" destOrd="0" presId="urn:microsoft.com/office/officeart/2008/layout/LinedList"/>
    <dgm:cxn modelId="{A2241514-670A-413E-A6C6-527AE36F12D2}" type="presParOf" srcId="{E7CA9DCC-0254-4D25-AD96-0991510F866C}" destId="{B9BD6701-16BF-402E-8267-37F95A8B0445}" srcOrd="7" destOrd="0" presId="urn:microsoft.com/office/officeart/2008/layout/LinedList"/>
    <dgm:cxn modelId="{CA3D24D5-F928-47C8-B5B1-06164A9DD64A}" type="presParOf" srcId="{B9BD6701-16BF-402E-8267-37F95A8B0445}" destId="{B324549A-9231-49CD-8EE3-845A042452FA}" srcOrd="0" destOrd="0" presId="urn:microsoft.com/office/officeart/2008/layout/LinedList"/>
    <dgm:cxn modelId="{5AF5FB40-D4DA-4313-8ED6-475584414F23}" type="presParOf" srcId="{B9BD6701-16BF-402E-8267-37F95A8B0445}" destId="{5A07C779-500F-4EB2-B5DE-FA8804614717}" srcOrd="1" destOrd="0" presId="urn:microsoft.com/office/officeart/2008/layout/LinedList"/>
    <dgm:cxn modelId="{C2A93F40-108E-4B2E-9BF9-FB3A394107B0}" type="presParOf" srcId="{B9BD6701-16BF-402E-8267-37F95A8B0445}" destId="{56E3FE5D-64C0-4921-9CF0-9CFBA7CCC87D}" srcOrd="2" destOrd="0" presId="urn:microsoft.com/office/officeart/2008/layout/LinedList"/>
    <dgm:cxn modelId="{648D3093-35AD-4C4F-9F48-B422FAC28BAF}" type="presParOf" srcId="{E7CA9DCC-0254-4D25-AD96-0991510F866C}" destId="{4D82E7EA-3DD3-4DC2-8D1B-07EC7BE529DB}" srcOrd="8" destOrd="0" presId="urn:microsoft.com/office/officeart/2008/layout/LinedList"/>
    <dgm:cxn modelId="{30A3BEDF-D46E-47EE-A997-1341F009C3D1}" type="presParOf" srcId="{E7CA9DCC-0254-4D25-AD96-0991510F866C}" destId="{3CC2DC3A-A954-4AC6-B5E0-2544B2FF5F73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B2BF9A9-5A55-4D11-907E-7045D303C364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5106587-4095-4CD5-AC52-4D448C4C48B2}">
      <dgm:prSet phldrT="[文本]" custT="1"/>
      <dgm:spPr/>
      <dgm:t>
        <a:bodyPr/>
        <a:lstStyle/>
        <a:p>
          <a:r>
            <a:rPr lang="en-US" altLang="zh-CN" sz="3200" b="1" dirty="0" smtClean="0"/>
            <a:t>3</a:t>
          </a:r>
          <a:r>
            <a:rPr lang="zh-CN" sz="3200" b="1" dirty="0" smtClean="0"/>
            <a:t>）</a:t>
          </a:r>
          <a:r>
            <a:rPr lang="zh-CN" sz="3200" b="1" dirty="0" smtClean="0"/>
            <a:t>动漫制作技术专业</a:t>
          </a:r>
          <a:endParaRPr lang="zh-CN" altLang="en-US" sz="3200" dirty="0"/>
        </a:p>
      </dgm:t>
    </dgm:pt>
    <dgm:pt modelId="{80FC3345-A5CC-4FCD-8456-E11A28C9A30E}" type="parTrans" cxnId="{1028155B-BC00-4E20-98EC-18C3A0911743}">
      <dgm:prSet/>
      <dgm:spPr/>
      <dgm:t>
        <a:bodyPr/>
        <a:lstStyle/>
        <a:p>
          <a:endParaRPr lang="zh-CN" altLang="en-US"/>
        </a:p>
      </dgm:t>
    </dgm:pt>
    <dgm:pt modelId="{BE981E6F-1FB1-4CF5-A5F0-04D48F418DFA}" type="sibTrans" cxnId="{1028155B-BC00-4E20-98EC-18C3A0911743}">
      <dgm:prSet/>
      <dgm:spPr/>
      <dgm:t>
        <a:bodyPr/>
        <a:lstStyle/>
        <a:p>
          <a:endParaRPr lang="zh-CN" altLang="en-US"/>
        </a:p>
      </dgm:t>
    </dgm:pt>
    <dgm:pt modelId="{D022DF66-09E2-4CA0-BF89-D726F6F22F3D}" type="pres">
      <dgm:prSet presAssocID="{EB2BF9A9-5A55-4D11-907E-7045D303C364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9DCB3DAD-B5AC-479D-9C5D-362ED6AD3C51}" type="pres">
      <dgm:prSet presAssocID="{D5106587-4095-4CD5-AC52-4D448C4C48B2}" presName="root" presStyleCnt="0">
        <dgm:presLayoutVars>
          <dgm:chMax/>
          <dgm:chPref val="4"/>
        </dgm:presLayoutVars>
      </dgm:prSet>
      <dgm:spPr/>
    </dgm:pt>
    <dgm:pt modelId="{66A9CBE5-3108-4568-BB4C-5A09D7E42BAA}" type="pres">
      <dgm:prSet presAssocID="{D5106587-4095-4CD5-AC52-4D448C4C48B2}" presName="rootComposite" presStyleCnt="0">
        <dgm:presLayoutVars/>
      </dgm:prSet>
      <dgm:spPr/>
    </dgm:pt>
    <dgm:pt modelId="{B618CBEA-45DE-412C-8F76-67278F2D57A3}" type="pres">
      <dgm:prSet presAssocID="{D5106587-4095-4CD5-AC52-4D448C4C48B2}" presName="rootText" presStyleLbl="node0" presStyleIdx="0" presStyleCnt="1" custScaleY="48536" custLinFactY="-79287" custLinFactNeighborX="224" custLinFactNeighborY="-100000">
        <dgm:presLayoutVars>
          <dgm:chMax/>
          <dgm:chPref val="4"/>
        </dgm:presLayoutVars>
      </dgm:prSet>
      <dgm:spPr/>
      <dgm:t>
        <a:bodyPr/>
        <a:lstStyle/>
        <a:p>
          <a:endParaRPr lang="zh-CN" altLang="en-US"/>
        </a:p>
      </dgm:t>
    </dgm:pt>
    <dgm:pt modelId="{C8DDFA4C-20A1-4C25-BE2E-48BCAB5D7200}" type="pres">
      <dgm:prSet presAssocID="{D5106587-4095-4CD5-AC52-4D448C4C48B2}" presName="childShape" presStyleCnt="0">
        <dgm:presLayoutVars>
          <dgm:chMax val="0"/>
          <dgm:chPref val="0"/>
        </dgm:presLayoutVars>
      </dgm:prSet>
      <dgm:spPr/>
    </dgm:pt>
  </dgm:ptLst>
  <dgm:cxnLst>
    <dgm:cxn modelId="{2E8BA870-7AB6-41BE-BB89-7F48E7DB0596}" type="presOf" srcId="{EB2BF9A9-5A55-4D11-907E-7045D303C364}" destId="{D022DF66-09E2-4CA0-BF89-D726F6F22F3D}" srcOrd="0" destOrd="0" presId="urn:microsoft.com/office/officeart/2008/layout/PictureAccentList"/>
    <dgm:cxn modelId="{F4E128F7-7279-4C3F-BC27-25220ED4754A}" type="presOf" srcId="{D5106587-4095-4CD5-AC52-4D448C4C48B2}" destId="{B618CBEA-45DE-412C-8F76-67278F2D57A3}" srcOrd="0" destOrd="0" presId="urn:microsoft.com/office/officeart/2008/layout/PictureAccentList"/>
    <dgm:cxn modelId="{1028155B-BC00-4E20-98EC-18C3A0911743}" srcId="{EB2BF9A9-5A55-4D11-907E-7045D303C364}" destId="{D5106587-4095-4CD5-AC52-4D448C4C48B2}" srcOrd="0" destOrd="0" parTransId="{80FC3345-A5CC-4FCD-8456-E11A28C9A30E}" sibTransId="{BE981E6F-1FB1-4CF5-A5F0-04D48F418DFA}"/>
    <dgm:cxn modelId="{A245421B-69B5-4A72-AADF-0C1EF90FDBDB}" type="presParOf" srcId="{D022DF66-09E2-4CA0-BF89-D726F6F22F3D}" destId="{9DCB3DAD-B5AC-479D-9C5D-362ED6AD3C51}" srcOrd="0" destOrd="0" presId="urn:microsoft.com/office/officeart/2008/layout/PictureAccentList"/>
    <dgm:cxn modelId="{60FE5E7C-B2D0-47A6-B557-CC5F7C4B132D}" type="presParOf" srcId="{9DCB3DAD-B5AC-479D-9C5D-362ED6AD3C51}" destId="{66A9CBE5-3108-4568-BB4C-5A09D7E42BAA}" srcOrd="0" destOrd="0" presId="urn:microsoft.com/office/officeart/2008/layout/PictureAccentList"/>
    <dgm:cxn modelId="{1ED7822C-90C7-45E5-87EA-237A6C8AABC5}" type="presParOf" srcId="{66A9CBE5-3108-4568-BB4C-5A09D7E42BAA}" destId="{B618CBEA-45DE-412C-8F76-67278F2D57A3}" srcOrd="0" destOrd="0" presId="urn:microsoft.com/office/officeart/2008/layout/PictureAccentList"/>
    <dgm:cxn modelId="{515B2322-CE26-41B5-B719-3566B9CEB23C}" type="presParOf" srcId="{9DCB3DAD-B5AC-479D-9C5D-362ED6AD3C51}" destId="{C8DDFA4C-20A1-4C25-BE2E-48BCAB5D7200}" srcOrd="1" destOrd="0" presId="urn:microsoft.com/office/officeart/2008/layout/PictureAccent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68B46B-7083-449A-B7FC-1A18F80620A9}">
      <dsp:nvSpPr>
        <dsp:cNvPr id="0" name=""/>
        <dsp:cNvSpPr/>
      </dsp:nvSpPr>
      <dsp:spPr>
        <a:xfrm>
          <a:off x="0" y="0"/>
          <a:ext cx="10852150" cy="7774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1</a:t>
          </a:r>
          <a:r>
            <a:rPr lang="zh-CN" sz="3100" b="1" kern="1200" dirty="0" smtClean="0"/>
            <a:t>）就业前景分析</a:t>
          </a:r>
          <a:endParaRPr lang="zh-CN" altLang="en-US" sz="3100" kern="1200" dirty="0"/>
        </a:p>
      </dsp:txBody>
      <dsp:txXfrm>
        <a:off x="37954" y="37954"/>
        <a:ext cx="10776242" cy="701586"/>
      </dsp:txXfrm>
    </dsp:sp>
    <dsp:sp modelId="{EACFE55F-2466-491D-B05B-AA6D10200D02}">
      <dsp:nvSpPr>
        <dsp:cNvPr id="0" name=""/>
        <dsp:cNvSpPr/>
      </dsp:nvSpPr>
      <dsp:spPr>
        <a:xfrm>
          <a:off x="0" y="811267"/>
          <a:ext cx="10852150" cy="9803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4556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CN" altLang="en-US" sz="2000" kern="1200" dirty="0" smtClean="0"/>
            <a:t>随着互联网行业快速发展，计算机人才需求量急速上涨，人才供不应求现象日趋明显。互联网颠覆了很多行业的商业模式，企业为了适应互联网经济和在互联网浪潮中生存，招募大量的计算机人才成为必然选择，这就意味着计算机人才会有越来越多的职业机会。</a:t>
          </a:r>
          <a:endParaRPr lang="zh-CN" altLang="en-US" sz="2000" kern="1200" dirty="0"/>
        </a:p>
      </dsp:txBody>
      <dsp:txXfrm>
        <a:off x="0" y="811267"/>
        <a:ext cx="10852150" cy="980373"/>
      </dsp:txXfrm>
    </dsp:sp>
    <dsp:sp modelId="{00F029A2-6C8A-4826-9EB0-B574690F0E33}">
      <dsp:nvSpPr>
        <dsp:cNvPr id="0" name=""/>
        <dsp:cNvSpPr/>
      </dsp:nvSpPr>
      <dsp:spPr>
        <a:xfrm>
          <a:off x="0" y="1955228"/>
          <a:ext cx="10852150" cy="7829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2</a:t>
          </a:r>
          <a:r>
            <a:rPr lang="zh-CN" sz="3100" b="1" kern="1200" dirty="0" smtClean="0"/>
            <a:t>）上升空间分析</a:t>
          </a:r>
          <a:endParaRPr lang="zh-CN" altLang="en-US" sz="3100" kern="1200" dirty="0"/>
        </a:p>
      </dsp:txBody>
      <dsp:txXfrm>
        <a:off x="38222" y="1993450"/>
        <a:ext cx="10775706" cy="706540"/>
      </dsp:txXfrm>
    </dsp:sp>
    <dsp:sp modelId="{E11F0027-0DFE-4F51-92D2-7FF87E9A7044}">
      <dsp:nvSpPr>
        <dsp:cNvPr id="0" name=""/>
        <dsp:cNvSpPr/>
      </dsp:nvSpPr>
      <dsp:spPr>
        <a:xfrm>
          <a:off x="0" y="2891280"/>
          <a:ext cx="10852150" cy="18309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4556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CN" sz="2000" kern="1200" dirty="0" smtClean="0"/>
            <a:t>伴随着互联网的发展，</a:t>
          </a:r>
          <a:r>
            <a:rPr lang="en-US" sz="2000" kern="1200" dirty="0" smtClean="0"/>
            <a:t>IT</a:t>
          </a:r>
          <a:r>
            <a:rPr lang="zh-CN" sz="2000" kern="1200" dirty="0" smtClean="0"/>
            <a:t>人才的短缺现象越来越严重，软件开发、网站维护、网络管理、动画制作、影视制作等岗位都需要大量的</a:t>
          </a:r>
          <a:r>
            <a:rPr lang="en-US" sz="2000" kern="1200" dirty="0" smtClean="0"/>
            <a:t>IT</a:t>
          </a:r>
          <a:r>
            <a:rPr lang="zh-CN" sz="2000" kern="1200" dirty="0" smtClean="0"/>
            <a:t>人才。</a:t>
          </a:r>
          <a:endParaRPr lang="zh-CN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CN" sz="2000" kern="1200" dirty="0" smtClean="0"/>
            <a:t>本专业人才可胜任软件开发经理、软件开发工程师、网络工程师、项目经理、网管、</a:t>
          </a:r>
          <a:r>
            <a:rPr lang="en-US" sz="2000" kern="1200" dirty="0" smtClean="0"/>
            <a:t>IT</a:t>
          </a:r>
          <a:r>
            <a:rPr lang="zh-CN" sz="2000" kern="1200" dirty="0" smtClean="0"/>
            <a:t>工程师、业务员等多种职位。</a:t>
          </a:r>
          <a:r>
            <a:rPr lang="en-US" sz="2000" kern="1200" dirty="0" smtClean="0"/>
            <a:t>IT</a:t>
          </a:r>
          <a:r>
            <a:rPr lang="zh-CN" sz="2000" kern="1200" dirty="0" smtClean="0"/>
            <a:t>业的薪酬颇具优势，初级人才平均月薪为</a:t>
          </a:r>
          <a:r>
            <a:rPr lang="en-US" sz="2000" kern="1200" dirty="0" smtClean="0"/>
            <a:t>3500</a:t>
          </a:r>
          <a:r>
            <a:rPr lang="zh-CN" sz="2000" kern="1200" dirty="0" smtClean="0"/>
            <a:t>元左右，经验丰富者月薪可达万元以上。</a:t>
          </a:r>
          <a:endParaRPr lang="zh-CN" sz="2000" kern="1200" dirty="0"/>
        </a:p>
      </dsp:txBody>
      <dsp:txXfrm>
        <a:off x="0" y="2891280"/>
        <a:ext cx="10852150" cy="183099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A7D1C7-05CB-43A5-B842-41AC2D6F1AE7}">
      <dsp:nvSpPr>
        <dsp:cNvPr id="0" name=""/>
        <dsp:cNvSpPr/>
      </dsp:nvSpPr>
      <dsp:spPr>
        <a:xfrm>
          <a:off x="0" y="2390"/>
          <a:ext cx="107227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656DB-F556-4625-AE4D-B1C0D3A333BE}">
      <dsp:nvSpPr>
        <dsp:cNvPr id="0" name=""/>
        <dsp:cNvSpPr/>
      </dsp:nvSpPr>
      <dsp:spPr>
        <a:xfrm flipH="1">
          <a:off x="0" y="2390"/>
          <a:ext cx="54533" cy="48909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 dirty="0"/>
        </a:p>
      </dsp:txBody>
      <dsp:txXfrm>
        <a:off x="0" y="2390"/>
        <a:ext cx="54533" cy="4890907"/>
      </dsp:txXfrm>
    </dsp:sp>
    <dsp:sp modelId="{2F230001-D264-445C-8D6C-F56B480348F9}">
      <dsp:nvSpPr>
        <dsp:cNvPr id="0" name=""/>
        <dsp:cNvSpPr/>
      </dsp:nvSpPr>
      <dsp:spPr>
        <a:xfrm>
          <a:off x="199980" y="136603"/>
          <a:ext cx="10100959" cy="1367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500" kern="1200" dirty="0" smtClean="0"/>
            <a:t>（</a:t>
          </a:r>
          <a:r>
            <a:rPr lang="en-US" sz="1500" kern="1200" dirty="0" smtClean="0"/>
            <a:t>1</a:t>
          </a:r>
          <a:r>
            <a:rPr lang="zh-CN" sz="1500" kern="1200" dirty="0" smtClean="0"/>
            <a:t>）前景分析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500" kern="1200" smtClean="0"/>
            <a:t>目前动漫行业有</a:t>
          </a:r>
          <a:r>
            <a:rPr lang="en-US" sz="1500" kern="1200" smtClean="0"/>
            <a:t>6</a:t>
          </a:r>
          <a:r>
            <a:rPr lang="zh-CN" sz="1500" kern="1200" smtClean="0"/>
            <a:t>类紧缺人才，即：故事原创人才、动画软件开发人才、二维三维动画制作人才、动画产品设计人才、网络和手机游戏开发人才和动画游戏营销人才。动漫产业，被誉为</a:t>
          </a:r>
          <a:r>
            <a:rPr lang="en-US" sz="1500" kern="1200" smtClean="0"/>
            <a:t>21</a:t>
          </a:r>
          <a:r>
            <a:rPr lang="zh-CN" sz="1500" kern="1200" smtClean="0"/>
            <a:t>世纪最具发展潜力的朝阳产业。</a:t>
          </a:r>
          <a:endParaRPr lang="zh-CN" altLang="en-US" sz="1500" kern="1200" dirty="0"/>
        </a:p>
      </dsp:txBody>
      <dsp:txXfrm>
        <a:off x="199980" y="136603"/>
        <a:ext cx="10100959" cy="1367097"/>
      </dsp:txXfrm>
    </dsp:sp>
    <dsp:sp modelId="{6305F57F-6030-4F13-9083-F766339C1BFA}">
      <dsp:nvSpPr>
        <dsp:cNvPr id="0" name=""/>
        <dsp:cNvSpPr/>
      </dsp:nvSpPr>
      <dsp:spPr>
        <a:xfrm>
          <a:off x="54533" y="1503701"/>
          <a:ext cx="77572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383E84-BC83-4CA9-8883-ECA0097F3D2C}">
      <dsp:nvSpPr>
        <dsp:cNvPr id="0" name=""/>
        <dsp:cNvSpPr/>
      </dsp:nvSpPr>
      <dsp:spPr>
        <a:xfrm>
          <a:off x="199980" y="1493044"/>
          <a:ext cx="10310739" cy="1426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500" kern="1200" dirty="0" smtClean="0"/>
            <a:t>（</a:t>
          </a:r>
          <a:r>
            <a:rPr lang="en-US" sz="1500" kern="1200" dirty="0" smtClean="0"/>
            <a:t>2</a:t>
          </a:r>
          <a:r>
            <a:rPr lang="zh-CN" sz="1500" kern="1200" dirty="0" smtClean="0"/>
            <a:t>）就业方向及岗位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500" kern="1200" dirty="0" smtClean="0"/>
            <a:t>动漫设计与制作专业</a:t>
          </a:r>
          <a:r>
            <a:rPr lang="en-US" sz="1500" kern="1200" dirty="0" smtClean="0"/>
            <a:t>毕业后</a:t>
          </a:r>
          <a:r>
            <a:rPr lang="zh-CN" sz="1500" kern="1200" dirty="0" smtClean="0"/>
            <a:t>主要在动画公司、电视台以及其他广告传媒等单位，从事动画片制作、影视广告制作、后期合成等</a:t>
          </a:r>
          <a:r>
            <a:rPr lang="en-US" sz="1500" kern="1200" dirty="0" smtClean="0"/>
            <a:t>工作</a:t>
          </a:r>
          <a:r>
            <a:rPr lang="zh-CN" sz="1500" kern="1200" dirty="0" smtClean="0"/>
            <a:t>。</a:t>
          </a:r>
          <a:endParaRPr lang="en-US" altLang="zh-CN" sz="1500" kern="1200" dirty="0" smtClean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500" kern="1200" dirty="0" smtClean="0"/>
            <a:t>动漫制作技术专业的毕业生大多工作在影视动漫制作发行公司、游戏设计制作公司、广告公司、出版社等单位，从事慢还设计、</a:t>
          </a:r>
          <a:r>
            <a:rPr lang="en-US" sz="1500" kern="1200" dirty="0" smtClean="0"/>
            <a:t>Flash</a:t>
          </a:r>
          <a:r>
            <a:rPr lang="zh-CN" sz="1500" kern="1200" dirty="0" smtClean="0"/>
            <a:t>动画制作、三维动画建模、材质与贴图、动画与骨骼绑定、游戏美工、影视广告制作、影视后期合成等岗位。</a:t>
          </a:r>
          <a:endParaRPr lang="zh-CN" altLang="en-US" sz="1500" kern="1200" dirty="0"/>
        </a:p>
      </dsp:txBody>
      <dsp:txXfrm>
        <a:off x="199980" y="1493044"/>
        <a:ext cx="10310739" cy="1426231"/>
      </dsp:txXfrm>
    </dsp:sp>
    <dsp:sp modelId="{B50ED234-9165-44B4-85D9-260A78139051}">
      <dsp:nvSpPr>
        <dsp:cNvPr id="0" name=""/>
        <dsp:cNvSpPr/>
      </dsp:nvSpPr>
      <dsp:spPr>
        <a:xfrm>
          <a:off x="54533" y="3064146"/>
          <a:ext cx="77572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07C779-500F-4EB2-B5DE-FA8804614717}">
      <dsp:nvSpPr>
        <dsp:cNvPr id="0" name=""/>
        <dsp:cNvSpPr/>
      </dsp:nvSpPr>
      <dsp:spPr>
        <a:xfrm>
          <a:off x="199980" y="3053543"/>
          <a:ext cx="10518236" cy="1554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500" kern="1200" dirty="0" smtClean="0"/>
            <a:t>（</a:t>
          </a:r>
          <a:r>
            <a:rPr lang="en-US" sz="1500" kern="1200" dirty="0" smtClean="0"/>
            <a:t>3</a:t>
          </a:r>
          <a:r>
            <a:rPr lang="zh-CN" sz="1500" kern="1200" dirty="0" smtClean="0"/>
            <a:t>）动漫制作技术专业工资待遇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500" kern="1200" dirty="0" smtClean="0"/>
            <a:t>动漫行业岗位中上色、中间画、原画、分镜、造型等，按照顺序越往后越高级，收入也逐级上涨。最低的上色、中间画岗位因为起点低，月收入可</a:t>
          </a:r>
          <a:r>
            <a:rPr lang="zh-CN" sz="1500" kern="1200" dirty="0" smtClean="0"/>
            <a:t>达</a:t>
          </a:r>
          <a:r>
            <a:rPr lang="en-US" sz="1500" kern="1200" dirty="0" smtClean="0"/>
            <a:t>4000</a:t>
          </a:r>
          <a:r>
            <a:rPr lang="zh-CN" altLang="zh-CN" sz="1500" kern="1200" dirty="0" smtClean="0"/>
            <a:t>元</a:t>
          </a:r>
          <a:r>
            <a:rPr lang="zh-CN" sz="1500" kern="1200" dirty="0" smtClean="0"/>
            <a:t>左右，</a:t>
          </a:r>
          <a:r>
            <a:rPr lang="zh-CN" sz="1500" kern="1200" dirty="0" smtClean="0"/>
            <a:t>发展到造型岗位月薪就可达万元。</a:t>
          </a:r>
          <a:endParaRPr lang="zh-CN" altLang="en-US" sz="1500" kern="1200" dirty="0"/>
        </a:p>
      </dsp:txBody>
      <dsp:txXfrm>
        <a:off x="199980" y="3053543"/>
        <a:ext cx="10518236" cy="1554808"/>
      </dsp:txXfrm>
    </dsp:sp>
    <dsp:sp modelId="{4D82E7EA-3DD3-4DC2-8D1B-07EC7BE529DB}">
      <dsp:nvSpPr>
        <dsp:cNvPr id="0" name=""/>
        <dsp:cNvSpPr/>
      </dsp:nvSpPr>
      <dsp:spPr>
        <a:xfrm>
          <a:off x="54533" y="4753167"/>
          <a:ext cx="77572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18CBEA-45DE-412C-8F76-67278F2D57A3}">
      <dsp:nvSpPr>
        <dsp:cNvPr id="0" name=""/>
        <dsp:cNvSpPr/>
      </dsp:nvSpPr>
      <dsp:spPr>
        <a:xfrm>
          <a:off x="0" y="0"/>
          <a:ext cx="11009312" cy="697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4</a:t>
          </a:r>
          <a:r>
            <a:rPr lang="zh-CN" sz="3200" b="1" kern="1200" dirty="0" smtClean="0"/>
            <a:t>）</a:t>
          </a:r>
          <a:r>
            <a:rPr lang="zh-CN" sz="3200" b="1" kern="1200" dirty="0" smtClean="0"/>
            <a:t>电子信息工程技术（物联网方向）</a:t>
          </a:r>
          <a:endParaRPr lang="zh-CN" altLang="en-US" sz="3200" kern="1200" dirty="0"/>
        </a:p>
      </dsp:txBody>
      <dsp:txXfrm>
        <a:off x="20435" y="20435"/>
        <a:ext cx="10968442" cy="65682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A7D1C7-05CB-43A5-B842-41AC2D6F1AE7}">
      <dsp:nvSpPr>
        <dsp:cNvPr id="0" name=""/>
        <dsp:cNvSpPr/>
      </dsp:nvSpPr>
      <dsp:spPr>
        <a:xfrm>
          <a:off x="0" y="2390"/>
          <a:ext cx="107227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656DB-F556-4625-AE4D-B1C0D3A333BE}">
      <dsp:nvSpPr>
        <dsp:cNvPr id="0" name=""/>
        <dsp:cNvSpPr/>
      </dsp:nvSpPr>
      <dsp:spPr>
        <a:xfrm flipH="1">
          <a:off x="0" y="2390"/>
          <a:ext cx="54533" cy="48909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 dirty="0"/>
        </a:p>
      </dsp:txBody>
      <dsp:txXfrm>
        <a:off x="0" y="2390"/>
        <a:ext cx="54533" cy="4890907"/>
      </dsp:txXfrm>
    </dsp:sp>
    <dsp:sp modelId="{2F230001-D264-445C-8D6C-F56B480348F9}">
      <dsp:nvSpPr>
        <dsp:cNvPr id="0" name=""/>
        <dsp:cNvSpPr/>
      </dsp:nvSpPr>
      <dsp:spPr>
        <a:xfrm>
          <a:off x="199980" y="136603"/>
          <a:ext cx="10100959" cy="1367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800" kern="1200" dirty="0" smtClean="0"/>
            <a:t>（</a:t>
          </a:r>
          <a:r>
            <a:rPr lang="en-US" sz="1800" kern="1200" dirty="0" smtClean="0"/>
            <a:t>1</a:t>
          </a:r>
          <a:r>
            <a:rPr lang="zh-CN" sz="1800" kern="1200" dirty="0" smtClean="0"/>
            <a:t>）前景分析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800" kern="1200" dirty="0" smtClean="0"/>
            <a:t>目前全国每年为社会输送不足</a:t>
          </a:r>
          <a:r>
            <a:rPr lang="en-US" sz="1800" kern="1200" dirty="0" smtClean="0"/>
            <a:t>6</a:t>
          </a:r>
          <a:r>
            <a:rPr lang="zh-CN" sz="1800" kern="1200" dirty="0" smtClean="0"/>
            <a:t>万名计算机与信息类毕业生，而整个社会需要近</a:t>
          </a:r>
          <a:r>
            <a:rPr lang="en-US" sz="1800" kern="1200" dirty="0" smtClean="0"/>
            <a:t>100</a:t>
          </a:r>
          <a:r>
            <a:rPr lang="zh-CN" sz="1800" kern="1200" dirty="0" smtClean="0"/>
            <a:t>万的从业人员，输入远远小于供应。未来</a:t>
          </a:r>
          <a:r>
            <a:rPr lang="en-US" sz="1800" kern="1200" dirty="0" smtClean="0"/>
            <a:t>5</a:t>
          </a:r>
          <a:r>
            <a:rPr lang="zh-CN" sz="1800" kern="1200" dirty="0" smtClean="0"/>
            <a:t>年，我国对从事网络建设、网络应用和网络服务等新型网络人才的需求将达到</a:t>
          </a:r>
          <a:r>
            <a:rPr lang="en-US" sz="1800" kern="1200" dirty="0" smtClean="0"/>
            <a:t>60</a:t>
          </a:r>
          <a:r>
            <a:rPr lang="zh-CN" sz="1800" kern="1200" dirty="0" smtClean="0"/>
            <a:t>万—</a:t>
          </a:r>
          <a:r>
            <a:rPr lang="en-US" sz="1800" kern="1200" dirty="0" smtClean="0"/>
            <a:t>100</a:t>
          </a:r>
          <a:r>
            <a:rPr lang="zh-CN" sz="1800" kern="1200" dirty="0" smtClean="0"/>
            <a:t>万人。</a:t>
          </a:r>
          <a:endParaRPr lang="zh-CN" altLang="en-US" sz="1800" kern="1200" dirty="0"/>
        </a:p>
      </dsp:txBody>
      <dsp:txXfrm>
        <a:off x="199980" y="136603"/>
        <a:ext cx="10100959" cy="1367097"/>
      </dsp:txXfrm>
    </dsp:sp>
    <dsp:sp modelId="{6305F57F-6030-4F13-9083-F766339C1BFA}">
      <dsp:nvSpPr>
        <dsp:cNvPr id="0" name=""/>
        <dsp:cNvSpPr/>
      </dsp:nvSpPr>
      <dsp:spPr>
        <a:xfrm>
          <a:off x="54533" y="1503701"/>
          <a:ext cx="77572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383E84-BC83-4CA9-8883-ECA0097F3D2C}">
      <dsp:nvSpPr>
        <dsp:cNvPr id="0" name=""/>
        <dsp:cNvSpPr/>
      </dsp:nvSpPr>
      <dsp:spPr>
        <a:xfrm>
          <a:off x="199980" y="1493044"/>
          <a:ext cx="10310739" cy="1426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800" kern="1200" dirty="0" smtClean="0"/>
            <a:t>（</a:t>
          </a:r>
          <a:r>
            <a:rPr lang="en-US" sz="1800" kern="1200" dirty="0" smtClean="0"/>
            <a:t>2</a:t>
          </a:r>
          <a:r>
            <a:rPr lang="zh-CN" sz="1800" kern="1200" dirty="0" smtClean="0"/>
            <a:t>）就业方向及就业岗位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800" kern="1200" dirty="0" smtClean="0"/>
            <a:t>主要从事与物联网行业相关的企业、行业，尤其是智能家居相关企业。从事物联网的通信架构、网络协议和标准、无线传感器、信息安全等到的设计、开发、管理与维护等工作。</a:t>
          </a:r>
          <a:endParaRPr lang="zh-CN" altLang="en-US" sz="1800" kern="1200" dirty="0"/>
        </a:p>
      </dsp:txBody>
      <dsp:txXfrm>
        <a:off x="199980" y="1493044"/>
        <a:ext cx="10310739" cy="1426231"/>
      </dsp:txXfrm>
    </dsp:sp>
    <dsp:sp modelId="{B50ED234-9165-44B4-85D9-260A78139051}">
      <dsp:nvSpPr>
        <dsp:cNvPr id="0" name=""/>
        <dsp:cNvSpPr/>
      </dsp:nvSpPr>
      <dsp:spPr>
        <a:xfrm>
          <a:off x="54533" y="3064146"/>
          <a:ext cx="77572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07C779-500F-4EB2-B5DE-FA8804614717}">
      <dsp:nvSpPr>
        <dsp:cNvPr id="0" name=""/>
        <dsp:cNvSpPr/>
      </dsp:nvSpPr>
      <dsp:spPr>
        <a:xfrm>
          <a:off x="199980" y="3053543"/>
          <a:ext cx="10518236" cy="1554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800" kern="1200" dirty="0" smtClean="0"/>
            <a:t>（</a:t>
          </a:r>
          <a:r>
            <a:rPr lang="en-US" sz="1800" kern="1200" dirty="0" smtClean="0"/>
            <a:t>3</a:t>
          </a:r>
          <a:r>
            <a:rPr lang="zh-CN" sz="1800" kern="1200" dirty="0" smtClean="0"/>
            <a:t>）电子信息工程技术专业（物联网方向）工资待遇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800" kern="1200" dirty="0" smtClean="0"/>
            <a:t>物联网方向就业范围广，毕业后可从事物联网工程的设计、施工、运营维护和管理工作，月收入约为</a:t>
          </a:r>
          <a:r>
            <a:rPr lang="en-US" sz="1800" kern="1200" dirty="0" smtClean="0"/>
            <a:t>4000</a:t>
          </a:r>
          <a:r>
            <a:rPr lang="zh-CN" sz="1800" kern="1200" dirty="0" smtClean="0"/>
            <a:t>元，有经验者可达万元以上。</a:t>
          </a:r>
          <a:endParaRPr lang="zh-CN" altLang="en-US" sz="1800" kern="1200" dirty="0"/>
        </a:p>
      </dsp:txBody>
      <dsp:txXfrm>
        <a:off x="199980" y="3053543"/>
        <a:ext cx="10518236" cy="1554808"/>
      </dsp:txXfrm>
    </dsp:sp>
    <dsp:sp modelId="{4D82E7EA-3DD3-4DC2-8D1B-07EC7BE529DB}">
      <dsp:nvSpPr>
        <dsp:cNvPr id="0" name=""/>
        <dsp:cNvSpPr/>
      </dsp:nvSpPr>
      <dsp:spPr>
        <a:xfrm>
          <a:off x="54533" y="4753167"/>
          <a:ext cx="77572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18CBEA-45DE-412C-8F76-67278F2D57A3}">
      <dsp:nvSpPr>
        <dsp:cNvPr id="0" name=""/>
        <dsp:cNvSpPr/>
      </dsp:nvSpPr>
      <dsp:spPr>
        <a:xfrm>
          <a:off x="0" y="18761"/>
          <a:ext cx="10852149" cy="7191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5</a:t>
          </a:r>
          <a:r>
            <a:rPr lang="zh-CN" sz="3200" b="1" kern="1200" dirty="0" smtClean="0"/>
            <a:t>）</a:t>
          </a:r>
          <a:r>
            <a:rPr lang="zh-CN" sz="3200" b="1" kern="1200" dirty="0" smtClean="0"/>
            <a:t>信息安全与管理专业</a:t>
          </a:r>
          <a:endParaRPr lang="zh-CN" altLang="en-US" sz="3200" kern="1200" dirty="0"/>
        </a:p>
      </dsp:txBody>
      <dsp:txXfrm>
        <a:off x="21064" y="39825"/>
        <a:ext cx="10810021" cy="67704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A7D1C7-05CB-43A5-B842-41AC2D6F1AE7}">
      <dsp:nvSpPr>
        <dsp:cNvPr id="0" name=""/>
        <dsp:cNvSpPr/>
      </dsp:nvSpPr>
      <dsp:spPr>
        <a:xfrm>
          <a:off x="0" y="2333"/>
          <a:ext cx="1040618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656DB-F556-4625-AE4D-B1C0D3A333BE}">
      <dsp:nvSpPr>
        <dsp:cNvPr id="0" name=""/>
        <dsp:cNvSpPr/>
      </dsp:nvSpPr>
      <dsp:spPr>
        <a:xfrm flipH="1">
          <a:off x="0" y="2333"/>
          <a:ext cx="56181" cy="47737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 dirty="0"/>
        </a:p>
      </dsp:txBody>
      <dsp:txXfrm>
        <a:off x="0" y="2333"/>
        <a:ext cx="56181" cy="4773790"/>
      </dsp:txXfrm>
    </dsp:sp>
    <dsp:sp modelId="{2F230001-D264-445C-8D6C-F56B480348F9}">
      <dsp:nvSpPr>
        <dsp:cNvPr id="0" name=""/>
        <dsp:cNvSpPr/>
      </dsp:nvSpPr>
      <dsp:spPr>
        <a:xfrm>
          <a:off x="206024" y="84848"/>
          <a:ext cx="9570737" cy="11382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800" kern="1200" dirty="0" smtClean="0"/>
            <a:t>（</a:t>
          </a:r>
          <a:r>
            <a:rPr lang="en-US" sz="1800" kern="1200" dirty="0" smtClean="0"/>
            <a:t>1</a:t>
          </a:r>
          <a:r>
            <a:rPr lang="zh-CN" sz="1800" kern="1200" dirty="0" smtClean="0"/>
            <a:t>）前景分析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800" kern="1200" dirty="0" smtClean="0"/>
            <a:t>信息安全与管理专业主要培养能够从事计算机、通信、电子信息、电子商务、电子政务、电子金融、军事等领域的信息安全的专门人才。</a:t>
          </a:r>
          <a:endParaRPr lang="zh-CN" altLang="en-US" sz="1800" kern="1200" dirty="0"/>
        </a:p>
      </dsp:txBody>
      <dsp:txXfrm>
        <a:off x="206024" y="84848"/>
        <a:ext cx="9570737" cy="1138221"/>
      </dsp:txXfrm>
    </dsp:sp>
    <dsp:sp modelId="{6305F57F-6030-4F13-9083-F766339C1BFA}">
      <dsp:nvSpPr>
        <dsp:cNvPr id="0" name=""/>
        <dsp:cNvSpPr/>
      </dsp:nvSpPr>
      <dsp:spPr>
        <a:xfrm>
          <a:off x="56181" y="1223070"/>
          <a:ext cx="79916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383E84-BC83-4CA9-8883-ECA0097F3D2C}">
      <dsp:nvSpPr>
        <dsp:cNvPr id="0" name=""/>
        <dsp:cNvSpPr/>
      </dsp:nvSpPr>
      <dsp:spPr>
        <a:xfrm>
          <a:off x="206024" y="1305586"/>
          <a:ext cx="9989567" cy="16503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800" kern="1200" dirty="0" smtClean="0"/>
            <a:t>（</a:t>
          </a:r>
          <a:r>
            <a:rPr lang="en-US" sz="1800" kern="1200" dirty="0" smtClean="0"/>
            <a:t>2</a:t>
          </a:r>
          <a:r>
            <a:rPr lang="zh-CN" sz="1800" kern="1200" dirty="0" smtClean="0"/>
            <a:t>）就业方向及岗位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800" kern="1200" dirty="0" smtClean="0"/>
            <a:t>毕业学生可在国家安全部门、银行、金融、证券、通信领域从事各类信息安全系统、计算机安全系统的研究、设计、开发和管理工作，也可在</a:t>
          </a:r>
          <a:r>
            <a:rPr lang="en-US" sz="1800" kern="1200" dirty="0" smtClean="0"/>
            <a:t>IT</a:t>
          </a:r>
          <a:r>
            <a:rPr lang="zh-CN" sz="1800" kern="1200" dirty="0" smtClean="0"/>
            <a:t>领域从事计算机应用工作。从事信息安全管理、计算机网络管理、计算机应用系统管理、</a:t>
          </a:r>
          <a:r>
            <a:rPr lang="en-US" sz="1800" kern="1200" dirty="0" smtClean="0"/>
            <a:t>IT</a:t>
          </a:r>
          <a:r>
            <a:rPr lang="zh-CN" sz="1800" kern="1200" dirty="0" smtClean="0"/>
            <a:t>项目管理、</a:t>
          </a:r>
          <a:r>
            <a:rPr lang="en-US" sz="1800" kern="1200" dirty="0" smtClean="0"/>
            <a:t>IT</a:t>
          </a:r>
          <a:r>
            <a:rPr lang="zh-CN" sz="1800" kern="1200" dirty="0" smtClean="0"/>
            <a:t>营销管理及服务等。</a:t>
          </a:r>
          <a:endParaRPr lang="zh-CN" altLang="en-US" sz="1800" kern="1200" dirty="0"/>
        </a:p>
      </dsp:txBody>
      <dsp:txXfrm>
        <a:off x="206024" y="1305586"/>
        <a:ext cx="9989567" cy="1650314"/>
      </dsp:txXfrm>
    </dsp:sp>
    <dsp:sp modelId="{B50ED234-9165-44B4-85D9-260A78139051}">
      <dsp:nvSpPr>
        <dsp:cNvPr id="0" name=""/>
        <dsp:cNvSpPr/>
      </dsp:nvSpPr>
      <dsp:spPr>
        <a:xfrm>
          <a:off x="56181" y="2955900"/>
          <a:ext cx="79916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07C779-500F-4EB2-B5DE-FA8804614717}">
      <dsp:nvSpPr>
        <dsp:cNvPr id="0" name=""/>
        <dsp:cNvSpPr/>
      </dsp:nvSpPr>
      <dsp:spPr>
        <a:xfrm>
          <a:off x="206024" y="3038416"/>
          <a:ext cx="10198707" cy="16503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800" kern="1200" dirty="0" smtClean="0"/>
            <a:t>（</a:t>
          </a:r>
          <a:r>
            <a:rPr lang="en-US" sz="1800" kern="1200" dirty="0" smtClean="0"/>
            <a:t>3</a:t>
          </a:r>
          <a:r>
            <a:rPr lang="zh-CN" sz="1800" kern="1200" dirty="0" smtClean="0"/>
            <a:t>）信息安全与管理专业工资待遇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800" kern="1200" dirty="0" smtClean="0"/>
            <a:t>应届毕业生平均工资</a:t>
          </a:r>
          <a:r>
            <a:rPr lang="en-US" sz="1800" kern="1200" dirty="0" smtClean="0"/>
            <a:t>3500</a:t>
          </a:r>
          <a:r>
            <a:rPr lang="zh-CN" sz="1800" kern="1200" dirty="0" smtClean="0"/>
            <a:t>元左右，</a:t>
          </a:r>
          <a:r>
            <a:rPr lang="en-US" sz="1800" kern="1200" dirty="0" smtClean="0"/>
            <a:t>3-5</a:t>
          </a:r>
          <a:r>
            <a:rPr lang="zh-CN" sz="1800" kern="1200" dirty="0" smtClean="0"/>
            <a:t>年可达</a:t>
          </a:r>
          <a:r>
            <a:rPr lang="en-US" sz="1800" kern="1200" dirty="0" smtClean="0"/>
            <a:t>6000</a:t>
          </a:r>
          <a:r>
            <a:rPr lang="zh-CN" sz="1800" kern="1200" dirty="0" smtClean="0"/>
            <a:t>元左右，在一、二线城市待遇更高，机会更多，发展空间更大。</a:t>
          </a:r>
          <a:endParaRPr lang="zh-CN" altLang="en-US" sz="1800" kern="1200" dirty="0"/>
        </a:p>
      </dsp:txBody>
      <dsp:txXfrm>
        <a:off x="206024" y="3038416"/>
        <a:ext cx="10198707" cy="1650314"/>
      </dsp:txXfrm>
    </dsp:sp>
    <dsp:sp modelId="{4D82E7EA-3DD3-4DC2-8D1B-07EC7BE529DB}">
      <dsp:nvSpPr>
        <dsp:cNvPr id="0" name=""/>
        <dsp:cNvSpPr/>
      </dsp:nvSpPr>
      <dsp:spPr>
        <a:xfrm>
          <a:off x="56181" y="4688730"/>
          <a:ext cx="799162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4AEFE9-AA60-4CB8-AEE9-CF23477688A2}">
      <dsp:nvSpPr>
        <dsp:cNvPr id="0" name=""/>
        <dsp:cNvSpPr/>
      </dsp:nvSpPr>
      <dsp:spPr>
        <a:xfrm rot="5400000">
          <a:off x="4890372" y="127457"/>
          <a:ext cx="1931155" cy="168010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500" kern="1200" dirty="0" smtClean="0"/>
            <a:t>师资力量</a:t>
          </a:r>
          <a:endParaRPr lang="zh-CN" altLang="en-US" sz="3500" kern="1200" dirty="0"/>
        </a:p>
      </dsp:txBody>
      <dsp:txXfrm rot="-5400000">
        <a:off x="5277713" y="302870"/>
        <a:ext cx="1156472" cy="1329279"/>
      </dsp:txXfrm>
    </dsp:sp>
    <dsp:sp modelId="{66001CC2-A02E-4C6F-93BB-2D319B7D0FFE}">
      <dsp:nvSpPr>
        <dsp:cNvPr id="0" name=""/>
        <dsp:cNvSpPr/>
      </dsp:nvSpPr>
      <dsp:spPr>
        <a:xfrm>
          <a:off x="6746985" y="388163"/>
          <a:ext cx="2155169" cy="1158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3100" kern="1200" dirty="0"/>
        </a:p>
      </dsp:txBody>
      <dsp:txXfrm>
        <a:off x="6746985" y="388163"/>
        <a:ext cx="2155169" cy="1158693"/>
      </dsp:txXfrm>
    </dsp:sp>
    <dsp:sp modelId="{6A315032-BDE9-49FF-851B-C21323A28003}">
      <dsp:nvSpPr>
        <dsp:cNvPr id="0" name=""/>
        <dsp:cNvSpPr/>
      </dsp:nvSpPr>
      <dsp:spPr>
        <a:xfrm rot="5400000">
          <a:off x="3075859" y="127457"/>
          <a:ext cx="1931155" cy="168010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3600" kern="1200"/>
        </a:p>
      </dsp:txBody>
      <dsp:txXfrm rot="-5400000">
        <a:off x="3463200" y="302870"/>
        <a:ext cx="1156472" cy="1329279"/>
      </dsp:txXfrm>
    </dsp:sp>
    <dsp:sp modelId="{CB9CA2A7-71EE-4681-9FCB-E461F0F5F3DD}">
      <dsp:nvSpPr>
        <dsp:cNvPr id="0" name=""/>
        <dsp:cNvSpPr/>
      </dsp:nvSpPr>
      <dsp:spPr>
        <a:xfrm rot="5400000">
          <a:off x="3979639" y="1766622"/>
          <a:ext cx="1931155" cy="168010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500" kern="1200" dirty="0" smtClean="0"/>
            <a:t>实训条件</a:t>
          </a:r>
          <a:endParaRPr lang="zh-CN" altLang="en-US" sz="3500" kern="1200" dirty="0"/>
        </a:p>
      </dsp:txBody>
      <dsp:txXfrm rot="-5400000">
        <a:off x="4366980" y="1942035"/>
        <a:ext cx="1156472" cy="1329279"/>
      </dsp:txXfrm>
    </dsp:sp>
    <dsp:sp modelId="{D29A31B4-1A21-474D-BFC1-3BBF2D2638F7}">
      <dsp:nvSpPr>
        <dsp:cNvPr id="0" name=""/>
        <dsp:cNvSpPr/>
      </dsp:nvSpPr>
      <dsp:spPr>
        <a:xfrm>
          <a:off x="1949995" y="2027328"/>
          <a:ext cx="2085647" cy="1158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100" kern="1200" dirty="0" smtClean="0"/>
            <a:t>第二课堂活动</a:t>
          </a:r>
          <a:endParaRPr lang="zh-CN" altLang="en-US" sz="3100" kern="1200" dirty="0"/>
        </a:p>
      </dsp:txBody>
      <dsp:txXfrm>
        <a:off x="1949995" y="2027328"/>
        <a:ext cx="2085647" cy="1158693"/>
      </dsp:txXfrm>
    </dsp:sp>
    <dsp:sp modelId="{108BE0E3-6944-45B2-8F72-8541F27996CA}">
      <dsp:nvSpPr>
        <dsp:cNvPr id="0" name=""/>
        <dsp:cNvSpPr/>
      </dsp:nvSpPr>
      <dsp:spPr>
        <a:xfrm rot="5400000">
          <a:off x="5794153" y="1766622"/>
          <a:ext cx="1931155" cy="168010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3600" kern="1200"/>
        </a:p>
      </dsp:txBody>
      <dsp:txXfrm rot="-5400000">
        <a:off x="6181494" y="1942035"/>
        <a:ext cx="1156472" cy="1329279"/>
      </dsp:txXfrm>
    </dsp:sp>
    <dsp:sp modelId="{F2D61FF5-D017-44B1-A0DA-374053CF8EEB}">
      <dsp:nvSpPr>
        <dsp:cNvPr id="0" name=""/>
        <dsp:cNvSpPr/>
      </dsp:nvSpPr>
      <dsp:spPr>
        <a:xfrm rot="5400000">
          <a:off x="4890372" y="3405787"/>
          <a:ext cx="1931155" cy="168010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500" kern="1200" dirty="0" smtClean="0"/>
            <a:t>校企合作</a:t>
          </a:r>
          <a:endParaRPr lang="zh-CN" altLang="en-US" sz="3500" kern="1200" dirty="0"/>
        </a:p>
      </dsp:txBody>
      <dsp:txXfrm rot="-5400000">
        <a:off x="5277713" y="3581200"/>
        <a:ext cx="1156472" cy="1329279"/>
      </dsp:txXfrm>
    </dsp:sp>
    <dsp:sp modelId="{F111E7A3-89B6-4528-B6E1-D9135B0E390A}">
      <dsp:nvSpPr>
        <dsp:cNvPr id="0" name=""/>
        <dsp:cNvSpPr/>
      </dsp:nvSpPr>
      <dsp:spPr>
        <a:xfrm>
          <a:off x="6746985" y="3666492"/>
          <a:ext cx="2155169" cy="1158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100" kern="1200" dirty="0" smtClean="0"/>
            <a:t>…</a:t>
          </a:r>
          <a:endParaRPr lang="zh-CN" altLang="en-US" sz="3100" kern="1200" dirty="0"/>
        </a:p>
      </dsp:txBody>
      <dsp:txXfrm>
        <a:off x="6746985" y="3666492"/>
        <a:ext cx="2155169" cy="1158693"/>
      </dsp:txXfrm>
    </dsp:sp>
    <dsp:sp modelId="{33300868-7DFF-493E-8FE6-52529F966174}">
      <dsp:nvSpPr>
        <dsp:cNvPr id="0" name=""/>
        <dsp:cNvSpPr/>
      </dsp:nvSpPr>
      <dsp:spPr>
        <a:xfrm rot="5400000">
          <a:off x="3075859" y="3405787"/>
          <a:ext cx="1931155" cy="1680104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3600" kern="1200"/>
        </a:p>
      </dsp:txBody>
      <dsp:txXfrm rot="-5400000">
        <a:off x="3463200" y="3581200"/>
        <a:ext cx="1156472" cy="13292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FD946F-7D0D-4A3C-BA49-4B8E657C9C9D}">
      <dsp:nvSpPr>
        <dsp:cNvPr id="0" name=""/>
        <dsp:cNvSpPr/>
      </dsp:nvSpPr>
      <dsp:spPr>
        <a:xfrm>
          <a:off x="1279" y="1118532"/>
          <a:ext cx="5292482" cy="6226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86D97-CEA2-4668-B3B0-6258E28CB529}">
      <dsp:nvSpPr>
        <dsp:cNvPr id="0" name=""/>
        <dsp:cNvSpPr/>
      </dsp:nvSpPr>
      <dsp:spPr>
        <a:xfrm>
          <a:off x="1279" y="1352372"/>
          <a:ext cx="388804" cy="3888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118176-3B23-4660-AEC5-20D33B010BA6}">
      <dsp:nvSpPr>
        <dsp:cNvPr id="0" name=""/>
        <dsp:cNvSpPr/>
      </dsp:nvSpPr>
      <dsp:spPr>
        <a:xfrm>
          <a:off x="1279" y="0"/>
          <a:ext cx="5292482" cy="11185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r>
            <a:rPr lang="zh-CN" sz="3200" b="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）师资力量</a:t>
          </a:r>
          <a:endParaRPr lang="zh-CN" altLang="en-US" sz="3200" b="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79" y="0"/>
        <a:ext cx="5292482" cy="1118532"/>
      </dsp:txXfrm>
    </dsp:sp>
    <dsp:sp modelId="{7F94B4C0-B1E5-4C76-8AD5-E3C59C80D218}">
      <dsp:nvSpPr>
        <dsp:cNvPr id="0" name=""/>
        <dsp:cNvSpPr/>
      </dsp:nvSpPr>
      <dsp:spPr>
        <a:xfrm>
          <a:off x="1279" y="2258664"/>
          <a:ext cx="388795" cy="388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D420DE-5851-4E0E-832E-BA88A71C5144}">
      <dsp:nvSpPr>
        <dsp:cNvPr id="0" name=""/>
        <dsp:cNvSpPr/>
      </dsp:nvSpPr>
      <dsp:spPr>
        <a:xfrm>
          <a:off x="371753" y="1999921"/>
          <a:ext cx="4922009" cy="906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000" kern="1200" dirty="0" smtClean="0">
              <a:solidFill>
                <a:schemeClr val="tx1"/>
              </a:solidFill>
            </a:rPr>
            <a:t>拥有计算机专兼职教师</a:t>
          </a:r>
          <a:r>
            <a:rPr lang="en-US" sz="2000" kern="1200" dirty="0" smtClean="0">
              <a:solidFill>
                <a:schemeClr val="tx1"/>
              </a:solidFill>
            </a:rPr>
            <a:t>31</a:t>
          </a:r>
          <a:r>
            <a:rPr lang="zh-CN" sz="2000" kern="1200" dirty="0" smtClean="0">
              <a:solidFill>
                <a:schemeClr val="tx1"/>
              </a:solidFill>
            </a:rPr>
            <a:t>人</a:t>
          </a:r>
          <a:endParaRPr lang="zh-CN" altLang="en-US" sz="2000" kern="1200" dirty="0">
            <a:solidFill>
              <a:schemeClr val="tx1"/>
            </a:solidFill>
          </a:endParaRPr>
        </a:p>
      </dsp:txBody>
      <dsp:txXfrm>
        <a:off x="371753" y="1999921"/>
        <a:ext cx="4922009" cy="906282"/>
      </dsp:txXfrm>
    </dsp:sp>
    <dsp:sp modelId="{CEF3735A-490F-40E6-AD49-57D7E85BF1D4}">
      <dsp:nvSpPr>
        <dsp:cNvPr id="0" name=""/>
        <dsp:cNvSpPr/>
      </dsp:nvSpPr>
      <dsp:spPr>
        <a:xfrm>
          <a:off x="1279" y="3164947"/>
          <a:ext cx="388795" cy="388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3B7B11-733C-48B7-98F3-D66CA74760BD}">
      <dsp:nvSpPr>
        <dsp:cNvPr id="0" name=""/>
        <dsp:cNvSpPr/>
      </dsp:nvSpPr>
      <dsp:spPr>
        <a:xfrm>
          <a:off x="371753" y="2906204"/>
          <a:ext cx="4922009" cy="906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000" kern="1200" dirty="0" smtClean="0">
              <a:solidFill>
                <a:schemeClr val="tx1"/>
              </a:solidFill>
            </a:rPr>
            <a:t>其中副教授</a:t>
          </a:r>
          <a:r>
            <a:rPr lang="en-US" sz="2000" kern="1200" dirty="0" smtClean="0">
              <a:solidFill>
                <a:schemeClr val="tx1"/>
              </a:solidFill>
            </a:rPr>
            <a:t>5</a:t>
          </a:r>
          <a:r>
            <a:rPr lang="zh-CN" sz="2000" kern="1200" dirty="0" smtClean="0">
              <a:solidFill>
                <a:schemeClr val="tx1"/>
              </a:solidFill>
            </a:rPr>
            <a:t>人，讲师</a:t>
          </a:r>
          <a:r>
            <a:rPr lang="en-US" sz="2000" kern="1200" dirty="0" smtClean="0">
              <a:solidFill>
                <a:schemeClr val="tx1"/>
              </a:solidFill>
            </a:rPr>
            <a:t>20</a:t>
          </a:r>
          <a:r>
            <a:rPr lang="zh-CN" sz="2000" kern="1200" dirty="0" smtClean="0">
              <a:solidFill>
                <a:schemeClr val="tx1"/>
              </a:solidFill>
            </a:rPr>
            <a:t>人，研究生学历的有</a:t>
          </a:r>
          <a:r>
            <a:rPr lang="en-US" sz="2000" kern="1200" dirty="0" smtClean="0">
              <a:solidFill>
                <a:schemeClr val="tx1"/>
              </a:solidFill>
            </a:rPr>
            <a:t>26</a:t>
          </a:r>
          <a:r>
            <a:rPr lang="zh-CN" sz="2000" kern="1200" dirty="0" smtClean="0">
              <a:solidFill>
                <a:schemeClr val="tx1"/>
              </a:solidFill>
            </a:rPr>
            <a:t>人</a:t>
          </a:r>
          <a:endParaRPr lang="zh-CN" altLang="en-US" sz="2000" kern="1200" dirty="0">
            <a:solidFill>
              <a:schemeClr val="tx1"/>
            </a:solidFill>
          </a:endParaRPr>
        </a:p>
      </dsp:txBody>
      <dsp:txXfrm>
        <a:off x="371753" y="2906204"/>
        <a:ext cx="4922009" cy="906282"/>
      </dsp:txXfrm>
    </dsp:sp>
    <dsp:sp modelId="{6C3E6CFB-0671-40D2-9D4F-289EE0D1F5B7}">
      <dsp:nvSpPr>
        <dsp:cNvPr id="0" name=""/>
        <dsp:cNvSpPr/>
      </dsp:nvSpPr>
      <dsp:spPr>
        <a:xfrm>
          <a:off x="1279" y="4071230"/>
          <a:ext cx="388795" cy="388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BC6011-D790-405E-B6AB-24804E05544C}">
      <dsp:nvSpPr>
        <dsp:cNvPr id="0" name=""/>
        <dsp:cNvSpPr/>
      </dsp:nvSpPr>
      <dsp:spPr>
        <a:xfrm>
          <a:off x="371753" y="3812486"/>
          <a:ext cx="4922009" cy="906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 smtClean="0">
              <a:solidFill>
                <a:schemeClr val="tx1"/>
              </a:solidFill>
            </a:rPr>
            <a:t>是一支专业知识结构搭配合理，曾辅导学生在省赛、国赛荣获优异成绩的教师团队。</a:t>
          </a:r>
          <a:endParaRPr lang="zh-CN" altLang="en-US" sz="2000" kern="1200" dirty="0">
            <a:solidFill>
              <a:schemeClr val="tx1"/>
            </a:solidFill>
          </a:endParaRPr>
        </a:p>
      </dsp:txBody>
      <dsp:txXfrm>
        <a:off x="371753" y="3812486"/>
        <a:ext cx="4922009" cy="906282"/>
      </dsp:txXfrm>
    </dsp:sp>
    <dsp:sp modelId="{87B9DDCE-1FAD-4038-95E0-6AAE4AD5933A}">
      <dsp:nvSpPr>
        <dsp:cNvPr id="0" name=""/>
        <dsp:cNvSpPr/>
      </dsp:nvSpPr>
      <dsp:spPr>
        <a:xfrm>
          <a:off x="5558387" y="1118532"/>
          <a:ext cx="5292482" cy="6226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770BEE-D332-4457-837F-766F746FA2E4}">
      <dsp:nvSpPr>
        <dsp:cNvPr id="0" name=""/>
        <dsp:cNvSpPr/>
      </dsp:nvSpPr>
      <dsp:spPr>
        <a:xfrm>
          <a:off x="5558387" y="1352372"/>
          <a:ext cx="388804" cy="3888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5060D6-EEB6-4A8A-9A68-69060841BE81}">
      <dsp:nvSpPr>
        <dsp:cNvPr id="0" name=""/>
        <dsp:cNvSpPr/>
      </dsp:nvSpPr>
      <dsp:spPr>
        <a:xfrm>
          <a:off x="5558387" y="0"/>
          <a:ext cx="5292482" cy="11185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r>
            <a:rPr lang="zh-CN" sz="3200" b="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）实训条件</a:t>
          </a:r>
          <a:endParaRPr lang="zh-CN" altLang="en-US" sz="3200" b="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58387" y="0"/>
        <a:ext cx="5292482" cy="1118532"/>
      </dsp:txXfrm>
    </dsp:sp>
    <dsp:sp modelId="{4DE99695-4853-4B14-A7E4-437E674B73F6}">
      <dsp:nvSpPr>
        <dsp:cNvPr id="0" name=""/>
        <dsp:cNvSpPr/>
      </dsp:nvSpPr>
      <dsp:spPr>
        <a:xfrm>
          <a:off x="5558387" y="2258664"/>
          <a:ext cx="388795" cy="388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3E8BFA-3895-49C2-A2FA-DD1167F917F7}">
      <dsp:nvSpPr>
        <dsp:cNvPr id="0" name=""/>
        <dsp:cNvSpPr/>
      </dsp:nvSpPr>
      <dsp:spPr>
        <a:xfrm>
          <a:off x="5928860" y="1999921"/>
          <a:ext cx="4922009" cy="906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000" kern="1200" dirty="0" smtClean="0"/>
            <a:t>拥有</a:t>
          </a:r>
          <a:r>
            <a:rPr lang="en-US" sz="2000" kern="1200" dirty="0" smtClean="0"/>
            <a:t>3</a:t>
          </a:r>
          <a:r>
            <a:rPr lang="zh-CN" sz="2000" kern="1200" dirty="0" smtClean="0"/>
            <a:t>个校外实训基地，可保证学生校外实训教学的顺利实施，并能够提供一定的就业岗位；</a:t>
          </a:r>
          <a:endParaRPr lang="zh-CN" altLang="en-US" sz="2000" kern="1200" dirty="0"/>
        </a:p>
      </dsp:txBody>
      <dsp:txXfrm>
        <a:off x="5928860" y="1999921"/>
        <a:ext cx="4922009" cy="906282"/>
      </dsp:txXfrm>
    </dsp:sp>
    <dsp:sp modelId="{04825054-DF3F-4B77-A71D-F778DA07BD07}">
      <dsp:nvSpPr>
        <dsp:cNvPr id="0" name=""/>
        <dsp:cNvSpPr/>
      </dsp:nvSpPr>
      <dsp:spPr>
        <a:xfrm>
          <a:off x="5558387" y="3164947"/>
          <a:ext cx="388795" cy="3887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272A9D-3ED6-46BA-A220-D819CA784520}">
      <dsp:nvSpPr>
        <dsp:cNvPr id="0" name=""/>
        <dsp:cNvSpPr/>
      </dsp:nvSpPr>
      <dsp:spPr>
        <a:xfrm>
          <a:off x="5930140" y="3149015"/>
          <a:ext cx="4922009" cy="9062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5</a:t>
          </a:r>
          <a:r>
            <a:rPr lang="zh-CN" sz="2000" kern="1200" dirty="0" smtClean="0">
              <a:solidFill>
                <a:schemeClr val="tx1"/>
              </a:solidFill>
            </a:rPr>
            <a:t>个校内实训基地，可保证实训课的正常开展，通过企业项目的引进，使学生锻炼技能的同时，实现“边学习边赚钱”的模拟就业环境。 </a:t>
          </a:r>
          <a:endParaRPr lang="zh-CN" altLang="en-US" sz="2000" kern="1200" dirty="0">
            <a:solidFill>
              <a:schemeClr val="tx1"/>
            </a:solidFill>
          </a:endParaRPr>
        </a:p>
      </dsp:txBody>
      <dsp:txXfrm>
        <a:off x="5930140" y="3149015"/>
        <a:ext cx="4922009" cy="9062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FD946F-7D0D-4A3C-BA49-4B8E657C9C9D}">
      <dsp:nvSpPr>
        <dsp:cNvPr id="0" name=""/>
        <dsp:cNvSpPr/>
      </dsp:nvSpPr>
      <dsp:spPr>
        <a:xfrm>
          <a:off x="672444" y="969721"/>
          <a:ext cx="4588366" cy="5398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86D97-CEA2-4668-B3B0-6258E28CB529}">
      <dsp:nvSpPr>
        <dsp:cNvPr id="0" name=""/>
        <dsp:cNvSpPr/>
      </dsp:nvSpPr>
      <dsp:spPr>
        <a:xfrm>
          <a:off x="672444" y="1172451"/>
          <a:ext cx="337077" cy="3370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118176-3B23-4660-AEC5-20D33B010BA6}">
      <dsp:nvSpPr>
        <dsp:cNvPr id="0" name=""/>
        <dsp:cNvSpPr/>
      </dsp:nvSpPr>
      <dsp:spPr>
        <a:xfrm>
          <a:off x="672444" y="0"/>
          <a:ext cx="4588366" cy="969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r>
            <a:rPr lang="zh-CN" sz="32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）校企合作</a:t>
          </a:r>
          <a:endParaRPr lang="zh-CN" altLang="en-US" sz="32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2444" y="0"/>
        <a:ext cx="4588366" cy="969721"/>
      </dsp:txXfrm>
    </dsp:sp>
    <dsp:sp modelId="{7F94B4C0-B1E5-4C76-8AD5-E3C59C80D218}">
      <dsp:nvSpPr>
        <dsp:cNvPr id="0" name=""/>
        <dsp:cNvSpPr/>
      </dsp:nvSpPr>
      <dsp:spPr>
        <a:xfrm>
          <a:off x="678231" y="2311445"/>
          <a:ext cx="337069" cy="3370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D420DE-5851-4E0E-832E-BA88A71C5144}">
      <dsp:nvSpPr>
        <dsp:cNvPr id="0" name=""/>
        <dsp:cNvSpPr/>
      </dsp:nvSpPr>
      <dsp:spPr>
        <a:xfrm>
          <a:off x="892519" y="1714026"/>
          <a:ext cx="4469402" cy="3375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000" kern="1200" dirty="0" smtClean="0"/>
            <a:t>本着</a:t>
          </a:r>
          <a:r>
            <a:rPr lang="en-US" sz="2000" kern="1200" dirty="0" smtClean="0"/>
            <a:t>“</a:t>
          </a:r>
          <a:r>
            <a:rPr lang="zh-CN" sz="2000" kern="1200" dirty="0" smtClean="0"/>
            <a:t>优势互补、资源共享、互惠双赢、共同发展</a:t>
          </a:r>
          <a:r>
            <a:rPr lang="en-US" sz="2000" kern="1200" dirty="0" smtClean="0"/>
            <a:t>”</a:t>
          </a:r>
          <a:r>
            <a:rPr lang="zh-CN" sz="2000" kern="1200" dirty="0" smtClean="0"/>
            <a:t>的原则，我院</a:t>
          </a:r>
          <a:r>
            <a:rPr lang="zh-CN" sz="2000" kern="1200" dirty="0" smtClean="0"/>
            <a:t>与</a:t>
          </a:r>
          <a:r>
            <a:rPr lang="zh-CN" altLang="zh-CN" sz="2000" kern="1200" dirty="0" smtClean="0"/>
            <a:t>北京朗运博瑞科技发展有限公司、唯乐屋（北京）软件有限公司</a:t>
          </a:r>
          <a:r>
            <a:rPr lang="zh-CN" altLang="en-US" sz="2000" kern="1200" dirty="0" smtClean="0"/>
            <a:t>、</a:t>
          </a:r>
          <a:r>
            <a:rPr lang="zh-CN" altLang="zh-CN" sz="2000" kern="1200" dirty="0" smtClean="0"/>
            <a:t>昆山华泛信息服务有限公司、河南云众创新信息技术有限公司、河南邦途电子商务有限公司、</a:t>
          </a:r>
          <a:r>
            <a:rPr lang="zh-CN" sz="2000" kern="1200" dirty="0" smtClean="0"/>
            <a:t>河南丰泽教育咨询有限公司、</a:t>
          </a:r>
          <a:r>
            <a:rPr lang="zh-CN" sz="2000" kern="1200" dirty="0" smtClean="0"/>
            <a:t>郑州安东尼文化传播</a:t>
          </a:r>
          <a:r>
            <a:rPr lang="zh-CN" sz="2000" kern="1200" dirty="0" smtClean="0"/>
            <a:t>有限公司等</a:t>
          </a:r>
          <a:r>
            <a:rPr lang="en-US" sz="2000" kern="1200" dirty="0" smtClean="0"/>
            <a:t>10</a:t>
          </a:r>
          <a:r>
            <a:rPr lang="zh-CN" sz="2000" kern="1200" dirty="0" smtClean="0"/>
            <a:t>多家企业开展合作，可以根据需要选派师生到企业学习锻炼。</a:t>
          </a:r>
          <a:endParaRPr lang="zh-CN" altLang="en-US" sz="2000" kern="1200" dirty="0"/>
        </a:p>
      </dsp:txBody>
      <dsp:txXfrm>
        <a:off x="892519" y="1714026"/>
        <a:ext cx="4469402" cy="3375732"/>
      </dsp:txXfrm>
    </dsp:sp>
    <dsp:sp modelId="{87B9DDCE-1FAD-4038-95E0-6AAE4AD5933A}">
      <dsp:nvSpPr>
        <dsp:cNvPr id="0" name=""/>
        <dsp:cNvSpPr/>
      </dsp:nvSpPr>
      <dsp:spPr>
        <a:xfrm>
          <a:off x="5591339" y="969721"/>
          <a:ext cx="4588366" cy="5398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770BEE-D332-4457-837F-766F746FA2E4}">
      <dsp:nvSpPr>
        <dsp:cNvPr id="0" name=""/>
        <dsp:cNvSpPr/>
      </dsp:nvSpPr>
      <dsp:spPr>
        <a:xfrm>
          <a:off x="5591339" y="1172451"/>
          <a:ext cx="337077" cy="3370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5060D6-EEB6-4A8A-9A68-69060841BE81}">
      <dsp:nvSpPr>
        <dsp:cNvPr id="0" name=""/>
        <dsp:cNvSpPr/>
      </dsp:nvSpPr>
      <dsp:spPr>
        <a:xfrm>
          <a:off x="5591339" y="0"/>
          <a:ext cx="4588366" cy="969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</a:t>
          </a:r>
          <a:r>
            <a:rPr lang="zh-CN" sz="3200" b="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）第二课</a:t>
          </a:r>
          <a:r>
            <a:rPr lang="zh-CN" altLang="en-US" sz="3200" b="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堂</a:t>
          </a:r>
          <a:r>
            <a:rPr lang="zh-CN" sz="3200" b="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活动</a:t>
          </a:r>
          <a:endParaRPr lang="zh-CN" altLang="en-US" sz="3200" b="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91339" y="0"/>
        <a:ext cx="4588366" cy="969721"/>
      </dsp:txXfrm>
    </dsp:sp>
    <dsp:sp modelId="{4DE99695-4853-4B14-A7E4-437E674B73F6}">
      <dsp:nvSpPr>
        <dsp:cNvPr id="0" name=""/>
        <dsp:cNvSpPr/>
      </dsp:nvSpPr>
      <dsp:spPr>
        <a:xfrm>
          <a:off x="5591339" y="2105130"/>
          <a:ext cx="337069" cy="3370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3E8BFA-3895-49C2-A2FA-DD1167F917F7}">
      <dsp:nvSpPr>
        <dsp:cNvPr id="0" name=""/>
        <dsp:cNvSpPr/>
      </dsp:nvSpPr>
      <dsp:spPr>
        <a:xfrm>
          <a:off x="5912525" y="1733849"/>
          <a:ext cx="4267180" cy="245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000" kern="1200" dirty="0" smtClean="0"/>
            <a:t>为提高计算机操作技能，信息工程系每年第七举办</a:t>
          </a:r>
          <a:r>
            <a:rPr lang="en-US" sz="2000" kern="1200" dirty="0" smtClean="0"/>
            <a:t>UI</a:t>
          </a:r>
          <a:r>
            <a:rPr lang="zh-CN" sz="2000" kern="1200" dirty="0" smtClean="0"/>
            <a:t>创意设计、网络安装与调试、创意广告设计、微电影、计算机图文编排等各类校内比赛，表现优异的选手可推荐参加省赛、国赛。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000" kern="1200" dirty="0" smtClean="0"/>
            <a:t>开办</a:t>
          </a:r>
          <a:r>
            <a:rPr lang="en-US" sz="2000" kern="1200" dirty="0" smtClean="0"/>
            <a:t>PS</a:t>
          </a:r>
          <a:r>
            <a:rPr lang="zh-CN" sz="2000" kern="1200" dirty="0" smtClean="0"/>
            <a:t>、</a:t>
          </a:r>
          <a:r>
            <a:rPr lang="en-US" sz="2000" kern="1200" dirty="0" smtClean="0"/>
            <a:t>Flash</a:t>
          </a:r>
          <a:r>
            <a:rPr lang="zh-CN" sz="2000" kern="1200" dirty="0" smtClean="0"/>
            <a:t>、网站设计、计算机绘图等各种兴趣班，拓展学生素质。</a:t>
          </a:r>
          <a:endParaRPr lang="zh-CN" altLang="en-US" sz="2000" kern="1200" dirty="0"/>
        </a:p>
      </dsp:txBody>
      <dsp:txXfrm>
        <a:off x="5912525" y="1733849"/>
        <a:ext cx="4267180" cy="2450904"/>
      </dsp:txXfrm>
    </dsp:sp>
    <dsp:sp modelId="{04825054-DF3F-4B77-A71D-F778DA07BD07}">
      <dsp:nvSpPr>
        <dsp:cNvPr id="0" name=""/>
        <dsp:cNvSpPr/>
      </dsp:nvSpPr>
      <dsp:spPr>
        <a:xfrm>
          <a:off x="5591339" y="2096406"/>
          <a:ext cx="337069" cy="3370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272A9D-3ED6-46BA-A220-D819CA784520}">
      <dsp:nvSpPr>
        <dsp:cNvPr id="0" name=""/>
        <dsp:cNvSpPr/>
      </dsp:nvSpPr>
      <dsp:spPr>
        <a:xfrm>
          <a:off x="5912525" y="4188886"/>
          <a:ext cx="4267180" cy="1024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000" kern="1200" dirty="0">
            <a:solidFill>
              <a:schemeClr val="tx1"/>
            </a:solidFill>
          </a:endParaRPr>
        </a:p>
      </dsp:txBody>
      <dsp:txXfrm>
        <a:off x="5912525" y="4188886"/>
        <a:ext cx="4267180" cy="10244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18CBEA-45DE-412C-8F76-67278F2D57A3}">
      <dsp:nvSpPr>
        <dsp:cNvPr id="0" name=""/>
        <dsp:cNvSpPr/>
      </dsp:nvSpPr>
      <dsp:spPr>
        <a:xfrm>
          <a:off x="0" y="0"/>
          <a:ext cx="11009312" cy="697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1</a:t>
          </a:r>
          <a:r>
            <a:rPr lang="zh-CN" sz="3200" b="1" kern="1200" dirty="0" smtClean="0"/>
            <a:t>）</a:t>
          </a:r>
          <a:r>
            <a:rPr lang="zh-CN" sz="3200" b="1" kern="1200" dirty="0" smtClean="0"/>
            <a:t>计算机应用技术</a:t>
          </a:r>
          <a:r>
            <a:rPr lang="zh-CN" sz="3200" b="1" kern="1200" dirty="0" smtClean="0"/>
            <a:t>（网站建设</a:t>
          </a:r>
          <a:r>
            <a:rPr lang="zh-CN" altLang="en-US" sz="3200" b="1" kern="1200" dirty="0" smtClean="0"/>
            <a:t>与维护</a:t>
          </a:r>
          <a:r>
            <a:rPr lang="zh-CN" sz="3200" b="1" kern="1200" dirty="0" smtClean="0"/>
            <a:t>方向</a:t>
          </a:r>
          <a:r>
            <a:rPr lang="zh-CN" sz="3200" b="1" kern="1200" dirty="0" smtClean="0"/>
            <a:t>）</a:t>
          </a:r>
          <a:endParaRPr lang="zh-CN" altLang="en-US" sz="3200" kern="1200" dirty="0"/>
        </a:p>
      </dsp:txBody>
      <dsp:txXfrm>
        <a:off x="20435" y="20435"/>
        <a:ext cx="10968442" cy="65682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A7D1C7-05CB-43A5-B842-41AC2D6F1AE7}">
      <dsp:nvSpPr>
        <dsp:cNvPr id="0" name=""/>
        <dsp:cNvSpPr/>
      </dsp:nvSpPr>
      <dsp:spPr>
        <a:xfrm>
          <a:off x="0" y="2390"/>
          <a:ext cx="107227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656DB-F556-4625-AE4D-B1C0D3A333BE}">
      <dsp:nvSpPr>
        <dsp:cNvPr id="0" name=""/>
        <dsp:cNvSpPr/>
      </dsp:nvSpPr>
      <dsp:spPr>
        <a:xfrm flipH="1">
          <a:off x="0" y="2390"/>
          <a:ext cx="54533" cy="48909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 dirty="0"/>
        </a:p>
      </dsp:txBody>
      <dsp:txXfrm>
        <a:off x="0" y="2390"/>
        <a:ext cx="54533" cy="4890907"/>
      </dsp:txXfrm>
    </dsp:sp>
    <dsp:sp modelId="{2F230001-D264-445C-8D6C-F56B480348F9}">
      <dsp:nvSpPr>
        <dsp:cNvPr id="0" name=""/>
        <dsp:cNvSpPr/>
      </dsp:nvSpPr>
      <dsp:spPr>
        <a:xfrm>
          <a:off x="199980" y="136603"/>
          <a:ext cx="10100959" cy="1367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000" kern="1200" dirty="0" smtClean="0"/>
            <a:t>（</a:t>
          </a:r>
          <a:r>
            <a:rPr lang="en-US" sz="2000" kern="1200" dirty="0" smtClean="0"/>
            <a:t>1</a:t>
          </a:r>
          <a:r>
            <a:rPr lang="zh-CN" sz="2000" kern="1200" dirty="0" smtClean="0"/>
            <a:t>）前景分析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000" kern="1200" dirty="0" smtClean="0"/>
            <a:t>网站建设的发展空间广阔，行业内部竞争愈演愈烈，网络经济和网络技术的迅猛发展，使得企业的发展越来越离不开互联网，建立自己的网站也是企业顺应时代发展的必然选择。</a:t>
          </a:r>
          <a:endParaRPr lang="zh-CN" altLang="en-US" sz="2000" kern="1200" dirty="0"/>
        </a:p>
      </dsp:txBody>
      <dsp:txXfrm>
        <a:off x="199980" y="136603"/>
        <a:ext cx="10100959" cy="1367097"/>
      </dsp:txXfrm>
    </dsp:sp>
    <dsp:sp modelId="{6305F57F-6030-4F13-9083-F766339C1BFA}">
      <dsp:nvSpPr>
        <dsp:cNvPr id="0" name=""/>
        <dsp:cNvSpPr/>
      </dsp:nvSpPr>
      <dsp:spPr>
        <a:xfrm>
          <a:off x="54533" y="1503701"/>
          <a:ext cx="77572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383E84-BC83-4CA9-8883-ECA0097F3D2C}">
      <dsp:nvSpPr>
        <dsp:cNvPr id="0" name=""/>
        <dsp:cNvSpPr/>
      </dsp:nvSpPr>
      <dsp:spPr>
        <a:xfrm>
          <a:off x="199980" y="1493044"/>
          <a:ext cx="10310739" cy="1426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000" kern="1200" dirty="0" smtClean="0"/>
            <a:t>（</a:t>
          </a:r>
          <a:r>
            <a:rPr lang="en-US" sz="2000" kern="1200" dirty="0" smtClean="0"/>
            <a:t>2</a:t>
          </a:r>
          <a:r>
            <a:rPr lang="zh-CN" sz="2000" kern="1200" dirty="0" smtClean="0"/>
            <a:t>）就业方向及就业岗位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000" kern="1200" dirty="0" smtClean="0"/>
            <a:t>毕业生可从事网站设计、开发、测试、维护、管理，</a:t>
          </a:r>
          <a:r>
            <a:rPr lang="en-US" sz="2000" kern="1200" dirty="0" smtClean="0"/>
            <a:t>IT</a:t>
          </a:r>
          <a:r>
            <a:rPr lang="zh-CN" sz="2000" kern="1200" dirty="0" smtClean="0"/>
            <a:t>企业运营和服务管理、网络营销策划等工作。</a:t>
          </a:r>
          <a:endParaRPr lang="zh-CN" altLang="en-US" sz="2000" kern="1200" dirty="0"/>
        </a:p>
      </dsp:txBody>
      <dsp:txXfrm>
        <a:off x="199980" y="1493044"/>
        <a:ext cx="10310739" cy="1426231"/>
      </dsp:txXfrm>
    </dsp:sp>
    <dsp:sp modelId="{B50ED234-9165-44B4-85D9-260A78139051}">
      <dsp:nvSpPr>
        <dsp:cNvPr id="0" name=""/>
        <dsp:cNvSpPr/>
      </dsp:nvSpPr>
      <dsp:spPr>
        <a:xfrm>
          <a:off x="54533" y="3064146"/>
          <a:ext cx="77572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07C779-500F-4EB2-B5DE-FA8804614717}">
      <dsp:nvSpPr>
        <dsp:cNvPr id="0" name=""/>
        <dsp:cNvSpPr/>
      </dsp:nvSpPr>
      <dsp:spPr>
        <a:xfrm>
          <a:off x="199980" y="3053543"/>
          <a:ext cx="10518236" cy="1554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000" kern="1200" dirty="0" smtClean="0"/>
            <a:t>（</a:t>
          </a:r>
          <a:r>
            <a:rPr lang="en-US" sz="2000" kern="1200" dirty="0" smtClean="0"/>
            <a:t>3</a:t>
          </a:r>
          <a:r>
            <a:rPr lang="zh-CN" sz="2000" kern="1200" dirty="0" smtClean="0"/>
            <a:t>）工资待遇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2000" kern="1200" dirty="0" smtClean="0"/>
            <a:t>网站建设初级人员平均月薪为</a:t>
          </a:r>
          <a:r>
            <a:rPr lang="en-US" sz="2000" kern="1200" dirty="0" smtClean="0"/>
            <a:t>3000</a:t>
          </a:r>
          <a:r>
            <a:rPr lang="zh-CN" sz="2000" kern="1200" dirty="0" smtClean="0"/>
            <a:t>～</a:t>
          </a:r>
          <a:r>
            <a:rPr lang="en-US" sz="2000" kern="1200" dirty="0" smtClean="0"/>
            <a:t>5000</a:t>
          </a:r>
          <a:r>
            <a:rPr lang="zh-CN" sz="2000" kern="1200" dirty="0" smtClean="0"/>
            <a:t>元，有经验者月薪可达</a:t>
          </a:r>
          <a:r>
            <a:rPr lang="en-US" sz="2000" kern="1200" dirty="0" smtClean="0"/>
            <a:t>8000</a:t>
          </a:r>
          <a:r>
            <a:rPr lang="zh-CN" sz="2000" kern="1200" dirty="0" smtClean="0"/>
            <a:t>元以上。</a:t>
          </a:r>
          <a:endParaRPr lang="zh-CN" altLang="en-US" sz="2000" kern="1200" dirty="0"/>
        </a:p>
      </dsp:txBody>
      <dsp:txXfrm>
        <a:off x="199980" y="3053543"/>
        <a:ext cx="10518236" cy="1554808"/>
      </dsp:txXfrm>
    </dsp:sp>
    <dsp:sp modelId="{4D82E7EA-3DD3-4DC2-8D1B-07EC7BE529DB}">
      <dsp:nvSpPr>
        <dsp:cNvPr id="0" name=""/>
        <dsp:cNvSpPr/>
      </dsp:nvSpPr>
      <dsp:spPr>
        <a:xfrm>
          <a:off x="54533" y="4753167"/>
          <a:ext cx="77572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18CBEA-45DE-412C-8F76-67278F2D57A3}">
      <dsp:nvSpPr>
        <dsp:cNvPr id="0" name=""/>
        <dsp:cNvSpPr/>
      </dsp:nvSpPr>
      <dsp:spPr>
        <a:xfrm>
          <a:off x="0" y="0"/>
          <a:ext cx="11009312" cy="697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2</a:t>
          </a:r>
          <a:r>
            <a:rPr lang="zh-CN" sz="3200" b="1" kern="1200" dirty="0" smtClean="0"/>
            <a:t>）</a:t>
          </a:r>
          <a:r>
            <a:rPr lang="zh-CN" sz="3200" b="1" kern="1200" dirty="0" smtClean="0"/>
            <a:t>计算机应用技术</a:t>
          </a:r>
          <a:r>
            <a:rPr lang="zh-CN" sz="3200" b="1" kern="1200" dirty="0" smtClean="0"/>
            <a:t>（</a:t>
          </a:r>
          <a:r>
            <a:rPr lang="zh-CN" altLang="en-US" sz="3200" b="1" kern="1200" dirty="0" smtClean="0"/>
            <a:t>移动互联网</a:t>
          </a:r>
          <a:r>
            <a:rPr lang="zh-CN" sz="3200" b="1" kern="1200" dirty="0" smtClean="0"/>
            <a:t>方向</a:t>
          </a:r>
          <a:r>
            <a:rPr lang="zh-CN" sz="3200" b="1" kern="1200" dirty="0" smtClean="0"/>
            <a:t>）</a:t>
          </a:r>
          <a:endParaRPr lang="zh-CN" altLang="en-US" sz="3200" kern="1200" dirty="0"/>
        </a:p>
      </dsp:txBody>
      <dsp:txXfrm>
        <a:off x="20435" y="20435"/>
        <a:ext cx="10968442" cy="65682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A7D1C7-05CB-43A5-B842-41AC2D6F1AE7}">
      <dsp:nvSpPr>
        <dsp:cNvPr id="0" name=""/>
        <dsp:cNvSpPr/>
      </dsp:nvSpPr>
      <dsp:spPr>
        <a:xfrm>
          <a:off x="0" y="2390"/>
          <a:ext cx="107227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656DB-F556-4625-AE4D-B1C0D3A333BE}">
      <dsp:nvSpPr>
        <dsp:cNvPr id="0" name=""/>
        <dsp:cNvSpPr/>
      </dsp:nvSpPr>
      <dsp:spPr>
        <a:xfrm flipH="1">
          <a:off x="0" y="2390"/>
          <a:ext cx="54533" cy="48909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 dirty="0"/>
        </a:p>
      </dsp:txBody>
      <dsp:txXfrm>
        <a:off x="0" y="2390"/>
        <a:ext cx="54533" cy="4890907"/>
      </dsp:txXfrm>
    </dsp:sp>
    <dsp:sp modelId="{2F230001-D264-445C-8D6C-F56B480348F9}">
      <dsp:nvSpPr>
        <dsp:cNvPr id="0" name=""/>
        <dsp:cNvSpPr/>
      </dsp:nvSpPr>
      <dsp:spPr>
        <a:xfrm>
          <a:off x="199980" y="136603"/>
          <a:ext cx="10100959" cy="1367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400" kern="1200" dirty="0" smtClean="0"/>
            <a:t>（</a:t>
          </a:r>
          <a:r>
            <a:rPr lang="en-US" sz="1400" kern="1200" dirty="0" smtClean="0"/>
            <a:t>1</a:t>
          </a:r>
          <a:r>
            <a:rPr lang="zh-CN" sz="1400" kern="1200" dirty="0" smtClean="0"/>
            <a:t>）前景分析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400" kern="1200" dirty="0" smtClean="0"/>
            <a:t>移动互联网继承了移动随时随地随身和互联网分享、开放、互动的优势，是整合二者优势的“升级版本”，</a:t>
          </a:r>
          <a:r>
            <a:rPr lang="en-US" sz="1400" kern="1200" dirty="0" smtClean="0"/>
            <a:t> 2013</a:t>
          </a:r>
          <a:r>
            <a:rPr lang="zh-CN" sz="1400" kern="1200" dirty="0" smtClean="0"/>
            <a:t>年中国移动互联网市场用户规模将达</a:t>
          </a:r>
          <a:r>
            <a:rPr lang="en-US" sz="1400" kern="1200" dirty="0" smtClean="0"/>
            <a:t>6.48</a:t>
          </a:r>
          <a:r>
            <a:rPr lang="zh-CN" sz="1400" kern="1200" dirty="0" smtClean="0"/>
            <a:t>亿，市场规模达将</a:t>
          </a:r>
          <a:r>
            <a:rPr lang="en-US" sz="1400" kern="1200" dirty="0" smtClean="0"/>
            <a:t>2024</a:t>
          </a:r>
          <a:r>
            <a:rPr lang="zh-CN" sz="1400" kern="1200" dirty="0" smtClean="0"/>
            <a:t>亿元。目前移动互联网开发人才需求达</a:t>
          </a:r>
          <a:r>
            <a:rPr lang="en-US" sz="1400" kern="1200" dirty="0" smtClean="0"/>
            <a:t>200</a:t>
          </a:r>
          <a:r>
            <a:rPr lang="zh-CN" sz="1400" kern="1200" dirty="0" smtClean="0"/>
            <a:t>多万，移动互联网应用</a:t>
          </a:r>
          <a:r>
            <a:rPr lang="en-US" sz="1400" u="none" kern="1200" dirty="0" err="1" smtClean="0"/>
            <a:t>软件开发人才以及移动互联网应用人才的需求量巨大</a:t>
          </a:r>
          <a:r>
            <a:rPr lang="en-US" sz="1400" u="none" kern="1200" dirty="0" smtClean="0"/>
            <a:t> </a:t>
          </a:r>
          <a:endParaRPr lang="zh-CN" altLang="en-US" sz="1400" kern="1200" dirty="0"/>
        </a:p>
      </dsp:txBody>
      <dsp:txXfrm>
        <a:off x="199980" y="136603"/>
        <a:ext cx="10100959" cy="1367097"/>
      </dsp:txXfrm>
    </dsp:sp>
    <dsp:sp modelId="{6305F57F-6030-4F13-9083-F766339C1BFA}">
      <dsp:nvSpPr>
        <dsp:cNvPr id="0" name=""/>
        <dsp:cNvSpPr/>
      </dsp:nvSpPr>
      <dsp:spPr>
        <a:xfrm>
          <a:off x="54533" y="1503701"/>
          <a:ext cx="77572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383E84-BC83-4CA9-8883-ECA0097F3D2C}">
      <dsp:nvSpPr>
        <dsp:cNvPr id="0" name=""/>
        <dsp:cNvSpPr/>
      </dsp:nvSpPr>
      <dsp:spPr>
        <a:xfrm>
          <a:off x="199980" y="1493044"/>
          <a:ext cx="10310739" cy="1426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400" kern="1200" dirty="0" smtClean="0"/>
            <a:t>（</a:t>
          </a:r>
          <a:r>
            <a:rPr lang="en-US" sz="1400" kern="1200" dirty="0" smtClean="0"/>
            <a:t>2</a:t>
          </a:r>
          <a:r>
            <a:rPr lang="zh-CN" sz="1400" kern="1200" dirty="0" smtClean="0"/>
            <a:t>）就业方向及就业岗位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400" kern="1200" dirty="0" smtClean="0"/>
            <a:t>以移动互联网高速发展为契机，培养以</a:t>
          </a:r>
          <a:r>
            <a:rPr lang="en-US" sz="1400" kern="1200" dirty="0" err="1" smtClean="0"/>
            <a:t>ios</a:t>
          </a:r>
          <a:r>
            <a:rPr lang="zh-CN" sz="1400" kern="1200" dirty="0" smtClean="0"/>
            <a:t>、</a:t>
          </a:r>
          <a:r>
            <a:rPr lang="en-US" sz="1400" kern="1200" dirty="0" smtClean="0"/>
            <a:t>android</a:t>
          </a:r>
          <a:r>
            <a:rPr lang="zh-CN" sz="1400" kern="1200" dirty="0" smtClean="0"/>
            <a:t>、</a:t>
          </a:r>
          <a:r>
            <a:rPr lang="en-US" sz="1400" kern="1200" dirty="0" smtClean="0"/>
            <a:t>windows phone</a:t>
          </a:r>
          <a:r>
            <a:rPr lang="zh-CN" sz="1400" kern="1200" smtClean="0"/>
            <a:t>开发技术为基础，在互联网、信息、金融、传媒等各个领域，从事移动智能设备软件的设计、开发、测试、维护、运营、管理等相关工作的高素质应用型技术人才。毕业可以在互联网、信息、金融、传媒等各个领域，从事互联网、计算机、智能手机、平板电脑等智能设备平台上的应用软件的分析、设计、开发、测试、维护及项目管理等工作。</a:t>
          </a:r>
          <a:endParaRPr lang="zh-CN" altLang="en-US" sz="1400" kern="1200" dirty="0"/>
        </a:p>
      </dsp:txBody>
      <dsp:txXfrm>
        <a:off x="199980" y="1493044"/>
        <a:ext cx="10310739" cy="1426231"/>
      </dsp:txXfrm>
    </dsp:sp>
    <dsp:sp modelId="{B50ED234-9165-44B4-85D9-260A78139051}">
      <dsp:nvSpPr>
        <dsp:cNvPr id="0" name=""/>
        <dsp:cNvSpPr/>
      </dsp:nvSpPr>
      <dsp:spPr>
        <a:xfrm>
          <a:off x="54533" y="3064146"/>
          <a:ext cx="77572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07C779-500F-4EB2-B5DE-FA8804614717}">
      <dsp:nvSpPr>
        <dsp:cNvPr id="0" name=""/>
        <dsp:cNvSpPr/>
      </dsp:nvSpPr>
      <dsp:spPr>
        <a:xfrm>
          <a:off x="199980" y="3053543"/>
          <a:ext cx="10518236" cy="1554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400" kern="1200" dirty="0" smtClean="0"/>
            <a:t>（</a:t>
          </a:r>
          <a:r>
            <a:rPr lang="en-US" sz="1400" kern="1200" dirty="0" smtClean="0"/>
            <a:t>3</a:t>
          </a:r>
          <a:r>
            <a:rPr lang="zh-CN" sz="1400" kern="1200" dirty="0" smtClean="0"/>
            <a:t>）工资待遇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400" kern="1200" dirty="0" smtClean="0"/>
            <a:t>朝阳产业的薪酬待遇较好，初入职人员的平均月薪为</a:t>
          </a:r>
          <a:r>
            <a:rPr lang="en-US" sz="1400" kern="1200" dirty="0" smtClean="0"/>
            <a:t>6000</a:t>
          </a:r>
          <a:r>
            <a:rPr lang="zh-CN" sz="1400" kern="1200" dirty="0" smtClean="0"/>
            <a:t>元左右，有经验者月薪可达万元以上。</a:t>
          </a:r>
          <a:endParaRPr lang="zh-CN" altLang="en-US" sz="1400" kern="1200" dirty="0"/>
        </a:p>
      </dsp:txBody>
      <dsp:txXfrm>
        <a:off x="199980" y="3053543"/>
        <a:ext cx="10518236" cy="1554808"/>
      </dsp:txXfrm>
    </dsp:sp>
    <dsp:sp modelId="{4D82E7EA-3DD3-4DC2-8D1B-07EC7BE529DB}">
      <dsp:nvSpPr>
        <dsp:cNvPr id="0" name=""/>
        <dsp:cNvSpPr/>
      </dsp:nvSpPr>
      <dsp:spPr>
        <a:xfrm>
          <a:off x="54533" y="4753167"/>
          <a:ext cx="77572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18CBEA-45DE-412C-8F76-67278F2D57A3}">
      <dsp:nvSpPr>
        <dsp:cNvPr id="0" name=""/>
        <dsp:cNvSpPr/>
      </dsp:nvSpPr>
      <dsp:spPr>
        <a:xfrm>
          <a:off x="0" y="0"/>
          <a:ext cx="11009312" cy="697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200" b="1" kern="1200" dirty="0" smtClean="0"/>
            <a:t>3</a:t>
          </a:r>
          <a:r>
            <a:rPr lang="zh-CN" sz="3200" b="1" kern="1200" dirty="0" smtClean="0"/>
            <a:t>）</a:t>
          </a:r>
          <a:r>
            <a:rPr lang="zh-CN" sz="3200" b="1" kern="1200" dirty="0" smtClean="0"/>
            <a:t>动漫制作技术专业</a:t>
          </a:r>
          <a:endParaRPr lang="zh-CN" altLang="en-US" sz="3200" kern="1200" dirty="0"/>
        </a:p>
      </dsp:txBody>
      <dsp:txXfrm>
        <a:off x="20435" y="20435"/>
        <a:ext cx="10968442" cy="656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矩形 65"/>
          <p:cNvSpPr/>
          <p:nvPr/>
        </p:nvSpPr>
        <p:spPr>
          <a:xfrm>
            <a:off x="0" y="2266950"/>
            <a:ext cx="12192000" cy="2476500"/>
          </a:xfrm>
          <a:prstGeom prst="rect">
            <a:avLst/>
          </a:prstGeom>
          <a:solidFill>
            <a:srgbClr val="FFBF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7" name="椭圆 66"/>
          <p:cNvSpPr/>
          <p:nvPr/>
        </p:nvSpPr>
        <p:spPr>
          <a:xfrm>
            <a:off x="1038225" y="1581150"/>
            <a:ext cx="3676650" cy="3676650"/>
          </a:xfrm>
          <a:prstGeom prst="ellipse">
            <a:avLst/>
          </a:prstGeom>
          <a:solidFill>
            <a:srgbClr val="293049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68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1722438"/>
            <a:ext cx="3690937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3F69-01A4-49DE-9FAA-AB6B4D0F4628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79D4-0A57-4327-82CC-D35D82A0441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5780612" y="3608361"/>
            <a:ext cx="5080907" cy="441947"/>
          </a:xfrm>
          <a:solidFill>
            <a:srgbClr val="293049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2400" b="0">
                <a:solidFill>
                  <a:schemeClr val="bg1"/>
                </a:solidFill>
                <a:effectLst/>
                <a:latin typeface="+mn-ea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 smtClean="0"/>
              <a:t>单击此处添加您的副标题</a:t>
            </a:r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4792406" y="2627086"/>
            <a:ext cx="7239940" cy="945074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defRPr sz="3600" b="1" kern="1000" baseline="0">
                <a:solidFill>
                  <a:srgbClr val="293049"/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dirty="0" smtClean="0"/>
              <a:t>单击此处添加您的标题文字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460610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4967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pos="662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3F69-01A4-49DE-9FAA-AB6B4D0F4628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79D4-0A57-4327-82CC-D35D82A044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795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1" y="365125"/>
            <a:ext cx="1182511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3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3F69-01A4-49DE-9FAA-AB6B4D0F4628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79D4-0A57-4327-82CC-D35D82A044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279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075644" y="235415"/>
            <a:ext cx="10377969" cy="796011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1800"/>
            </a:lvl2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3F69-01A4-49DE-9FAA-AB6B4D0F4628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79D4-0A57-4327-82CC-D35D82A044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0756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6" y="2108202"/>
            <a:ext cx="7994651" cy="1235075"/>
          </a:xfrm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 smtClean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4" y="3400425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3F69-01A4-49DE-9FAA-AB6B4D0F4628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79D4-0A57-4327-82CC-D35D82A044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07615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3"/>
            <a:ext cx="5080000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4" y="1244603"/>
            <a:ext cx="5094116" cy="49323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3F69-01A4-49DE-9FAA-AB6B4D0F4628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79D4-0A57-4327-82CC-D35D82A044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958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6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6" y="2200274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7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7" y="2200274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3F69-01A4-49DE-9FAA-AB6B4D0F4628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79D4-0A57-4327-82CC-D35D82A044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271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3F69-01A4-49DE-9FAA-AB6B4D0F4628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79D4-0A57-4327-82CC-D35D82A044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6421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3F69-01A4-49DE-9FAA-AB6B4D0F4628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79D4-0A57-4327-82CC-D35D82A044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2043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1" y="533402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31"/>
            <a:ext cx="6172200" cy="4873625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1" y="2133602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3F69-01A4-49DE-9FAA-AB6B4D0F4628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79D4-0A57-4327-82CC-D35D82A044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775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9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3F69-01A4-49DE-9FAA-AB6B4D0F4628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679D4-0A57-4327-82CC-D35D82A0441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323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BFBFB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4198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B3F69-01A4-49DE-9FAA-AB6B4D0F4628}" type="datetimeFigureOut">
              <a:rPr lang="zh-CN" altLang="en-US" smtClean="0"/>
              <a:t>2016/1/15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4198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4198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679D4-0A57-4327-82CC-D35D82A0441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838200" y="1133475"/>
            <a:ext cx="10852859" cy="5213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28033" y="184040"/>
            <a:ext cx="10377969" cy="7960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grpSp>
        <p:nvGrpSpPr>
          <p:cNvPr id="18" name="组合 5"/>
          <p:cNvGrpSpPr>
            <a:grpSpLocks/>
          </p:cNvGrpSpPr>
          <p:nvPr/>
        </p:nvGrpSpPr>
        <p:grpSpPr bwMode="auto">
          <a:xfrm>
            <a:off x="234950" y="285750"/>
            <a:ext cx="700336" cy="563563"/>
            <a:chOff x="5075564" y="2933562"/>
            <a:chExt cx="2860947" cy="2302753"/>
          </a:xfrm>
        </p:grpSpPr>
        <p:sp>
          <p:nvSpPr>
            <p:cNvPr id="19" name="等腰三角形 18"/>
            <p:cNvSpPr/>
            <p:nvPr/>
          </p:nvSpPr>
          <p:spPr>
            <a:xfrm rot="10800000">
              <a:off x="5075564" y="2933562"/>
              <a:ext cx="2671864" cy="2302753"/>
            </a:xfrm>
            <a:prstGeom prst="triangle">
              <a:avLst/>
            </a:prstGeom>
            <a:solidFill>
              <a:schemeClr val="tx1">
                <a:alpha val="5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等腰三角形 19"/>
            <p:cNvSpPr/>
            <p:nvPr/>
          </p:nvSpPr>
          <p:spPr>
            <a:xfrm rot="10800000">
              <a:off x="6229913" y="3770338"/>
              <a:ext cx="1705585" cy="1465977"/>
            </a:xfrm>
            <a:prstGeom prst="triangle">
              <a:avLst/>
            </a:prstGeom>
            <a:solidFill>
              <a:srgbClr val="FFDE01">
                <a:alpha val="5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2155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rgbClr val="293049"/>
          </a:solidFill>
          <a:effectLst/>
          <a:latin typeface="+mj-ea"/>
          <a:ea typeface="+mj-ea"/>
          <a:cs typeface="+mj-cs"/>
        </a:defRPr>
      </a:lvl1pPr>
    </p:titleStyle>
    <p:bodyStyle>
      <a:lvl1pPr marL="361950" indent="-361950" algn="just" defTabSz="685800" rtl="0" eaLnBrk="1" latinLnBrk="0" hangingPunct="1">
        <a:lnSpc>
          <a:spcPct val="110000"/>
        </a:lnSpc>
        <a:spcBef>
          <a:spcPts val="1200"/>
        </a:spcBef>
        <a:spcAft>
          <a:spcPts val="0"/>
        </a:spcAft>
        <a:buClr>
          <a:schemeClr val="accent1"/>
        </a:buClr>
        <a:buSzPct val="50000"/>
        <a:buFont typeface="Wingdings 3" panose="05040102010807070707" pitchFamily="18" charset="2"/>
        <a:buChar char="p"/>
        <a:defRPr lang="zh-CN" altLang="en-US" sz="2800" kern="1200" baseline="0" dirty="0" smtClean="0">
          <a:solidFill>
            <a:schemeClr val="accent1">
              <a:lumMod val="75000"/>
            </a:schemeClr>
          </a:solidFill>
          <a:latin typeface="+mn-ea"/>
          <a:ea typeface="+mn-ea"/>
          <a:cs typeface="+mn-cs"/>
        </a:defRPr>
      </a:lvl1pPr>
      <a:lvl2pPr marL="361950" indent="-361950" algn="just" defTabSz="685800" rtl="0" eaLnBrk="1" latinLnBrk="0" hangingPunct="1">
        <a:lnSpc>
          <a:spcPct val="120000"/>
        </a:lnSpc>
        <a:spcBef>
          <a:spcPts val="0"/>
        </a:spcBef>
        <a:spcAft>
          <a:spcPts val="12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8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slide" Target="slide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slideLayout" Target="../slideLayouts/slideLayout7.xml"/><Relationship Id="rId5" Type="http://schemas.openxmlformats.org/officeDocument/2006/relationships/tags" Target="../tags/tag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81201" y="1172306"/>
            <a:ext cx="8757137" cy="1080000"/>
          </a:xfrm>
        </p:spPr>
        <p:txBody>
          <a:bodyPr/>
          <a:lstStyle/>
          <a:p>
            <a:r>
              <a:rPr lang="zh-CN" altLang="en-US" sz="5400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计算机类专业介绍</a:t>
            </a:r>
          </a:p>
        </p:txBody>
      </p:sp>
    </p:spTree>
    <p:extLst>
      <p:ext uri="{BB962C8B-B14F-4D97-AF65-F5344CB8AC3E}">
        <p14:creationId xmlns:p14="http://schemas.microsoft.com/office/powerpoint/2010/main" val="244858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6816" y="598993"/>
            <a:ext cx="11021125" cy="699594"/>
          </a:xfrm>
        </p:spPr>
        <p:txBody>
          <a:bodyPr>
            <a:normAutofit fontScale="90000"/>
          </a:bodyPr>
          <a:lstStyle/>
          <a:p>
            <a:r>
              <a:rPr lang="en-US" altLang="zh-CN" sz="4000" dirty="0">
                <a:effectLst/>
              </a:rPr>
              <a:t>3</a:t>
            </a:r>
            <a:r>
              <a:rPr lang="zh-CN" altLang="zh-CN" sz="4000" dirty="0">
                <a:effectLst/>
              </a:rPr>
              <a:t>．计算机类专业介绍</a:t>
            </a:r>
            <a:r>
              <a:rPr lang="zh-CN" altLang="zh-CN" dirty="0">
                <a:effectLst/>
              </a:rPr>
              <a:t/>
            </a:r>
            <a:br>
              <a:rPr lang="zh-CN" altLang="zh-CN" dirty="0">
                <a:effectLst/>
              </a:rPr>
            </a:b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136146"/>
              </p:ext>
            </p:extLst>
          </p:nvPr>
        </p:nvGraphicFramePr>
        <p:xfrm>
          <a:off x="592138" y="1108074"/>
          <a:ext cx="11009312" cy="5749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图示 7"/>
          <p:cNvGraphicFramePr/>
          <p:nvPr>
            <p:extLst>
              <p:ext uri="{D42A27DB-BD31-4B8C-83A1-F6EECF244321}">
                <p14:modId xmlns:p14="http://schemas.microsoft.com/office/powerpoint/2010/main" val="3926759139"/>
              </p:ext>
            </p:extLst>
          </p:nvPr>
        </p:nvGraphicFramePr>
        <p:xfrm>
          <a:off x="785233" y="1912884"/>
          <a:ext cx="10722708" cy="4895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049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6816" y="598993"/>
            <a:ext cx="11021125" cy="699594"/>
          </a:xfrm>
        </p:spPr>
        <p:txBody>
          <a:bodyPr>
            <a:normAutofit fontScale="90000"/>
          </a:bodyPr>
          <a:lstStyle/>
          <a:p>
            <a:r>
              <a:rPr lang="en-US" altLang="zh-CN" sz="4000" dirty="0">
                <a:effectLst/>
              </a:rPr>
              <a:t>3</a:t>
            </a:r>
            <a:r>
              <a:rPr lang="zh-CN" altLang="zh-CN" sz="4000" dirty="0">
                <a:effectLst/>
              </a:rPr>
              <a:t>．计算机类专业介绍</a:t>
            </a:r>
            <a:r>
              <a:rPr lang="zh-CN" altLang="zh-CN" dirty="0">
                <a:effectLst/>
              </a:rPr>
              <a:t/>
            </a:r>
            <a:br>
              <a:rPr lang="zh-CN" altLang="zh-CN" dirty="0">
                <a:effectLst/>
              </a:rPr>
            </a:b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044527"/>
              </p:ext>
            </p:extLst>
          </p:nvPr>
        </p:nvGraphicFramePr>
        <p:xfrm>
          <a:off x="838200" y="1133475"/>
          <a:ext cx="10852150" cy="5213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图示 7"/>
          <p:cNvGraphicFramePr/>
          <p:nvPr>
            <p:extLst>
              <p:ext uri="{D42A27DB-BD31-4B8C-83A1-F6EECF244321}">
                <p14:modId xmlns:p14="http://schemas.microsoft.com/office/powerpoint/2010/main" val="380265190"/>
              </p:ext>
            </p:extLst>
          </p:nvPr>
        </p:nvGraphicFramePr>
        <p:xfrm>
          <a:off x="871414" y="1962312"/>
          <a:ext cx="10406185" cy="4778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6607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149" y="161858"/>
            <a:ext cx="10231959" cy="6387223"/>
          </a:xfrm>
        </p:spPr>
      </p:pic>
    </p:spTree>
    <p:extLst>
      <p:ext uri="{BB962C8B-B14F-4D97-AF65-F5344CB8AC3E}">
        <p14:creationId xmlns:p14="http://schemas.microsoft.com/office/powerpoint/2010/main" val="143352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MH_Others_1"/>
          <p:cNvSpPr/>
          <p:nvPr>
            <p:custDataLst>
              <p:tags r:id="rId2"/>
            </p:custDataLst>
          </p:nvPr>
        </p:nvSpPr>
        <p:spPr>
          <a:xfrm>
            <a:off x="3638885" y="2432419"/>
            <a:ext cx="2044489" cy="204448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3" name="MH_Others_2"/>
          <p:cNvSpPr/>
          <p:nvPr>
            <p:custDataLst>
              <p:tags r:id="rId3"/>
            </p:custDataLst>
          </p:nvPr>
        </p:nvSpPr>
        <p:spPr>
          <a:xfrm>
            <a:off x="2822727" y="1609004"/>
            <a:ext cx="3721899" cy="3721898"/>
          </a:xfrm>
          <a:prstGeom prst="ellipse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" name="MH_Others_3"/>
          <p:cNvSpPr/>
          <p:nvPr>
            <p:custDataLst>
              <p:tags r:id="rId4"/>
            </p:custDataLst>
          </p:nvPr>
        </p:nvSpPr>
        <p:spPr>
          <a:xfrm>
            <a:off x="3780459" y="2592230"/>
            <a:ext cx="1744466" cy="1744466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rmAutofit/>
          </a:bodyPr>
          <a:lstStyle/>
          <a:p>
            <a:pPr lvl="0" algn="ctr"/>
            <a:r>
              <a:rPr lang="zh-CN" altLang="en-US" sz="4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44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ctr"/>
            <a:r>
              <a:rPr lang="en-US" altLang="zh-CN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14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MH_Entry_1">
            <a:hlinkClick r:id="rId12" action="ppaction://hlinksldjump"/>
          </p:cNvPr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109878" y="1333500"/>
            <a:ext cx="3579320" cy="767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0" bIns="0" anchor="ctr" anchorCtr="0">
            <a:normAutofit/>
          </a:bodyPr>
          <a:lstStyle/>
          <a:p>
            <a:r>
              <a:rPr lang="zh-CN" altLang="zh-CN" sz="2000" b="1" dirty="0"/>
              <a:t>选择计算机类专业的理由</a:t>
            </a:r>
            <a:endParaRPr lang="zh-CN" altLang="zh-CN" sz="2000" dirty="0"/>
          </a:p>
        </p:txBody>
      </p:sp>
      <p:sp>
        <p:nvSpPr>
          <p:cNvPr id="15" name="MH_Number_1">
            <a:hlinkClick r:id="rId12" action="ppaction://hlinksldjump"/>
          </p:cNvPr>
          <p:cNvSpPr/>
          <p:nvPr>
            <p:custDataLst>
              <p:tags r:id="rId6"/>
            </p:custDataLst>
          </p:nvPr>
        </p:nvSpPr>
        <p:spPr>
          <a:xfrm>
            <a:off x="5359667" y="1575324"/>
            <a:ext cx="551226" cy="55122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92500" lnSpcReduction="20000"/>
          </a:bodyPr>
          <a:lstStyle/>
          <a:p>
            <a:pPr algn="ctr"/>
            <a:r>
              <a:rPr lang="en-US" altLang="zh-CN" sz="2400" dirty="0">
                <a:solidFill>
                  <a:srgbClr val="FFFFFF"/>
                </a:solidFill>
                <a:cs typeface="Arial Unicode MS" panose="020B0604020202020204" pitchFamily="34" charset="-122"/>
              </a:rPr>
              <a:t>1</a:t>
            </a:r>
            <a:endParaRPr lang="zh-CN" altLang="en-US" sz="2400" dirty="0">
              <a:solidFill>
                <a:srgbClr val="FFFFFF"/>
              </a:solidFill>
              <a:cs typeface="Arial Unicode MS" panose="020B0604020202020204" pitchFamily="34" charset="-122"/>
            </a:endParaRPr>
          </a:p>
        </p:txBody>
      </p:sp>
      <p:sp>
        <p:nvSpPr>
          <p:cNvPr id="17" name="MH_Number_2"/>
          <p:cNvSpPr/>
          <p:nvPr>
            <p:custDataLst>
              <p:tags r:id="rId7"/>
            </p:custDataLst>
          </p:nvPr>
        </p:nvSpPr>
        <p:spPr>
          <a:xfrm>
            <a:off x="6186078" y="2526002"/>
            <a:ext cx="551226" cy="5512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92500" lnSpcReduction="20000"/>
          </a:bodyPr>
          <a:lstStyle/>
          <a:p>
            <a:pPr algn="ctr"/>
            <a:r>
              <a:rPr lang="en-US" altLang="zh-CN" sz="2400">
                <a:solidFill>
                  <a:srgbClr val="FFFFFF"/>
                </a:solidFill>
                <a:cs typeface="Arial Unicode MS" panose="020B0604020202020204" pitchFamily="34" charset="-122"/>
              </a:rPr>
              <a:t>2</a:t>
            </a:r>
            <a:endParaRPr lang="zh-CN" altLang="en-US" sz="2400" dirty="0">
              <a:solidFill>
                <a:srgbClr val="FFFFFF"/>
              </a:solidFill>
              <a:cs typeface="Arial Unicode MS" panose="020B0604020202020204" pitchFamily="34" charset="-122"/>
            </a:endParaRPr>
          </a:p>
        </p:txBody>
      </p:sp>
      <p:sp>
        <p:nvSpPr>
          <p:cNvPr id="13" name="MH_Entry_1">
            <a:hlinkClick r:id="rId12" action="ppaction://hlinksldjump"/>
          </p:cNvPr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925626" y="3549803"/>
            <a:ext cx="3579320" cy="767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0" bIns="0" anchor="ctr" anchorCtr="0">
            <a:normAutofit/>
          </a:bodyPr>
          <a:lstStyle/>
          <a:p>
            <a:r>
              <a:rPr lang="zh-CN" altLang="zh-CN" sz="2000" b="1" dirty="0"/>
              <a:t>计算机类专业介绍</a:t>
            </a:r>
            <a:endParaRPr lang="zh-CN" altLang="zh-CN" sz="2000" dirty="0"/>
          </a:p>
        </p:txBody>
      </p:sp>
      <p:sp>
        <p:nvSpPr>
          <p:cNvPr id="14" name="MH_Number_1">
            <a:hlinkClick r:id="rId12" action="ppaction://hlinksldjump"/>
          </p:cNvPr>
          <p:cNvSpPr/>
          <p:nvPr>
            <p:custDataLst>
              <p:tags r:id="rId9"/>
            </p:custDataLst>
          </p:nvPr>
        </p:nvSpPr>
        <p:spPr>
          <a:xfrm>
            <a:off x="6255827" y="3652839"/>
            <a:ext cx="551226" cy="55122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 fontScale="92500" lnSpcReduction="20000"/>
          </a:bodyPr>
          <a:lstStyle/>
          <a:p>
            <a:pPr algn="ctr"/>
            <a:r>
              <a:rPr lang="en-US" altLang="zh-CN" sz="2400" dirty="0" smtClean="0">
                <a:solidFill>
                  <a:srgbClr val="FFFFFF"/>
                </a:solidFill>
                <a:cs typeface="Arial Unicode MS" panose="020B0604020202020204" pitchFamily="34" charset="-122"/>
              </a:rPr>
              <a:t>3</a:t>
            </a:r>
            <a:endParaRPr lang="zh-CN" altLang="en-US" sz="2400" dirty="0">
              <a:solidFill>
                <a:srgbClr val="FFFFFF"/>
              </a:solidFill>
              <a:cs typeface="Arial Unicode MS" panose="020B0604020202020204" pitchFamily="34" charset="-122"/>
            </a:endParaRPr>
          </a:p>
        </p:txBody>
      </p:sp>
      <p:sp>
        <p:nvSpPr>
          <p:cNvPr id="18" name="MH_Entry_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925626" y="2417832"/>
            <a:ext cx="2983745" cy="767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0" rIns="0" bIns="0" anchor="ctr" anchorCtr="0">
            <a:norm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zh-CN" sz="2000" b="1" dirty="0"/>
              <a:t>专业培养特色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696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57154" y="234462"/>
            <a:ext cx="10884567" cy="747601"/>
          </a:xfrm>
        </p:spPr>
        <p:txBody>
          <a:bodyPr>
            <a:normAutofit fontScale="90000"/>
          </a:bodyPr>
          <a:lstStyle/>
          <a:p>
            <a:r>
              <a:rPr lang="zh-CN" altLang="zh-CN" dirty="0">
                <a:effectLst/>
              </a:rPr>
              <a:t/>
            </a:r>
            <a:br>
              <a:rPr lang="zh-CN" altLang="zh-CN" dirty="0">
                <a:effectLst/>
              </a:rPr>
            </a:br>
            <a:r>
              <a:rPr lang="en-US" altLang="zh-CN" sz="4000" dirty="0">
                <a:effectLst/>
              </a:rPr>
              <a:t>1</a:t>
            </a:r>
            <a:r>
              <a:rPr lang="zh-CN" altLang="zh-CN" sz="4000" dirty="0">
                <a:effectLst/>
              </a:rPr>
              <a:t>．选择计算机类专业的理由</a:t>
            </a:r>
            <a:endParaRPr lang="zh-CN" altLang="en-US" sz="4000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5705039"/>
              </p:ext>
            </p:extLst>
          </p:nvPr>
        </p:nvGraphicFramePr>
        <p:xfrm>
          <a:off x="838200" y="1133475"/>
          <a:ext cx="10852150" cy="5213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529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1034" y="294193"/>
            <a:ext cx="11021125" cy="1112576"/>
          </a:xfrm>
        </p:spPr>
        <p:txBody>
          <a:bodyPr>
            <a:normAutofit/>
          </a:bodyPr>
          <a:lstStyle/>
          <a:p>
            <a:r>
              <a:rPr lang="en-US" altLang="zh-CN" sz="4000" dirty="0" smtClean="0">
                <a:effectLst/>
              </a:rPr>
              <a:t>2</a:t>
            </a:r>
            <a:r>
              <a:rPr lang="zh-CN" altLang="zh-CN" sz="4000" dirty="0" smtClean="0">
                <a:effectLst/>
              </a:rPr>
              <a:t>．专业培养特色</a:t>
            </a:r>
            <a:r>
              <a:rPr lang="zh-CN" altLang="zh-CN" dirty="0" smtClean="0">
                <a:effectLst/>
              </a:rPr>
              <a:t/>
            </a:r>
            <a:br>
              <a:rPr lang="zh-CN" altLang="zh-CN" dirty="0" smtClean="0">
                <a:effectLst/>
              </a:rPr>
            </a:b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6041433"/>
              </p:ext>
            </p:extLst>
          </p:nvPr>
        </p:nvGraphicFramePr>
        <p:xfrm>
          <a:off x="838200" y="1133475"/>
          <a:ext cx="10852150" cy="5213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031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ffectLst/>
              </a:rPr>
              <a:t>2</a:t>
            </a:r>
            <a:r>
              <a:rPr lang="zh-CN" altLang="zh-CN" dirty="0">
                <a:effectLst/>
              </a:rPr>
              <a:t>．专业培养特色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5172982"/>
              </p:ext>
            </p:extLst>
          </p:nvPr>
        </p:nvGraphicFramePr>
        <p:xfrm>
          <a:off x="838200" y="1133475"/>
          <a:ext cx="10852150" cy="5213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153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ffectLst/>
              </a:rPr>
              <a:t>2</a:t>
            </a:r>
            <a:r>
              <a:rPr lang="zh-CN" altLang="zh-CN" dirty="0">
                <a:effectLst/>
              </a:rPr>
              <a:t>．专业培养特色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856151"/>
              </p:ext>
            </p:extLst>
          </p:nvPr>
        </p:nvGraphicFramePr>
        <p:xfrm>
          <a:off x="838200" y="1133475"/>
          <a:ext cx="10852150" cy="5213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410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6816" y="598993"/>
            <a:ext cx="11021125" cy="699594"/>
          </a:xfrm>
        </p:spPr>
        <p:txBody>
          <a:bodyPr>
            <a:normAutofit fontScale="90000"/>
          </a:bodyPr>
          <a:lstStyle/>
          <a:p>
            <a:r>
              <a:rPr lang="en-US" altLang="zh-CN" sz="4000" dirty="0">
                <a:effectLst/>
              </a:rPr>
              <a:t>3</a:t>
            </a:r>
            <a:r>
              <a:rPr lang="zh-CN" altLang="zh-CN" sz="4000" dirty="0">
                <a:effectLst/>
              </a:rPr>
              <a:t>．计算机类专业介绍</a:t>
            </a:r>
            <a:r>
              <a:rPr lang="zh-CN" altLang="zh-CN" dirty="0">
                <a:effectLst/>
              </a:rPr>
              <a:t/>
            </a:r>
            <a:br>
              <a:rPr lang="zh-CN" altLang="zh-CN" dirty="0">
                <a:effectLst/>
              </a:rPr>
            </a:b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4716119"/>
              </p:ext>
            </p:extLst>
          </p:nvPr>
        </p:nvGraphicFramePr>
        <p:xfrm>
          <a:off x="592138" y="1108074"/>
          <a:ext cx="11009312" cy="5749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图示 7"/>
          <p:cNvGraphicFramePr/>
          <p:nvPr>
            <p:extLst>
              <p:ext uri="{D42A27DB-BD31-4B8C-83A1-F6EECF244321}">
                <p14:modId xmlns:p14="http://schemas.microsoft.com/office/powerpoint/2010/main" val="1840035008"/>
              </p:ext>
            </p:extLst>
          </p:nvPr>
        </p:nvGraphicFramePr>
        <p:xfrm>
          <a:off x="785233" y="1912884"/>
          <a:ext cx="10722708" cy="4895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5008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6816" y="598993"/>
            <a:ext cx="11021125" cy="699594"/>
          </a:xfrm>
        </p:spPr>
        <p:txBody>
          <a:bodyPr>
            <a:normAutofit fontScale="90000"/>
          </a:bodyPr>
          <a:lstStyle/>
          <a:p>
            <a:r>
              <a:rPr lang="en-US" altLang="zh-CN" sz="4000" dirty="0">
                <a:effectLst/>
              </a:rPr>
              <a:t>3</a:t>
            </a:r>
            <a:r>
              <a:rPr lang="zh-CN" altLang="zh-CN" sz="4000" dirty="0">
                <a:effectLst/>
              </a:rPr>
              <a:t>．计算机类专业介绍</a:t>
            </a:r>
            <a:r>
              <a:rPr lang="zh-CN" altLang="zh-CN" dirty="0">
                <a:effectLst/>
              </a:rPr>
              <a:t/>
            </a:r>
            <a:br>
              <a:rPr lang="zh-CN" altLang="zh-CN" dirty="0">
                <a:effectLst/>
              </a:rPr>
            </a:b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601482"/>
              </p:ext>
            </p:extLst>
          </p:nvPr>
        </p:nvGraphicFramePr>
        <p:xfrm>
          <a:off x="592138" y="1108074"/>
          <a:ext cx="11009312" cy="5749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图示 7"/>
          <p:cNvGraphicFramePr/>
          <p:nvPr>
            <p:extLst>
              <p:ext uri="{D42A27DB-BD31-4B8C-83A1-F6EECF244321}">
                <p14:modId xmlns:p14="http://schemas.microsoft.com/office/powerpoint/2010/main" val="2289001172"/>
              </p:ext>
            </p:extLst>
          </p:nvPr>
        </p:nvGraphicFramePr>
        <p:xfrm>
          <a:off x="785233" y="1912884"/>
          <a:ext cx="10722708" cy="4895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9526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6816" y="598993"/>
            <a:ext cx="11021125" cy="699594"/>
          </a:xfrm>
        </p:spPr>
        <p:txBody>
          <a:bodyPr>
            <a:normAutofit fontScale="90000"/>
          </a:bodyPr>
          <a:lstStyle/>
          <a:p>
            <a:r>
              <a:rPr lang="en-US" altLang="zh-CN" sz="4000" dirty="0">
                <a:effectLst/>
              </a:rPr>
              <a:t>3</a:t>
            </a:r>
            <a:r>
              <a:rPr lang="zh-CN" altLang="zh-CN" sz="4000" dirty="0">
                <a:effectLst/>
              </a:rPr>
              <a:t>．计算机类专业介绍</a:t>
            </a:r>
            <a:r>
              <a:rPr lang="zh-CN" altLang="zh-CN" dirty="0">
                <a:effectLst/>
              </a:rPr>
              <a:t/>
            </a:r>
            <a:br>
              <a:rPr lang="zh-CN" altLang="zh-CN" dirty="0">
                <a:effectLst/>
              </a:rPr>
            </a:b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218042"/>
              </p:ext>
            </p:extLst>
          </p:nvPr>
        </p:nvGraphicFramePr>
        <p:xfrm>
          <a:off x="592138" y="1108074"/>
          <a:ext cx="11009312" cy="5749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图示 7"/>
          <p:cNvGraphicFramePr/>
          <p:nvPr>
            <p:extLst>
              <p:ext uri="{D42A27DB-BD31-4B8C-83A1-F6EECF244321}">
                <p14:modId xmlns:p14="http://schemas.microsoft.com/office/powerpoint/2010/main" val="3820337985"/>
              </p:ext>
            </p:extLst>
          </p:nvPr>
        </p:nvGraphicFramePr>
        <p:xfrm>
          <a:off x="785233" y="1912884"/>
          <a:ext cx="10722708" cy="4895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1927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CONTENTSID" val="260"/>
  <p:tag name="MH_SECTIONID" val="261,262,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113133345"/>
  <p:tag name="MH_LIBRARY" val="CONTENTS"/>
  <p:tag name="MH_TYPE" val="NUMBER"/>
  <p:tag name="ID" val="626777"/>
  <p:tag name="MH_ORDER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113133345"/>
  <p:tag name="MH_LIBRARY" val="CONTENTS"/>
  <p:tag name="MH_TYPE" val="ENTRY"/>
  <p:tag name="ID" val="626777"/>
  <p:tag name="MH_ORDER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113133345"/>
  <p:tag name="MH_LIBRARY" val="CONTENTS"/>
  <p:tag name="MH_AUTOCOLOR" val="TRUE"/>
  <p:tag name="ID" val="626777"/>
  <p:tag name="MH_TYPE" val="CONTENTS_SECTIO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113133345"/>
  <p:tag name="MH_LIBRARY" val="CONTENTS"/>
  <p:tag name="MH_TYPE" val="OTHERS"/>
  <p:tag name="ID" val="62677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113133345"/>
  <p:tag name="MH_LIBRARY" val="CONTENTS"/>
  <p:tag name="MH_TYPE" val="OTHERS"/>
  <p:tag name="ID" val="62677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113133345"/>
  <p:tag name="MH_LIBRARY" val="CONTENTS"/>
  <p:tag name="MH_TYPE" val="OTHERS"/>
  <p:tag name="ID" val="62677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113133345"/>
  <p:tag name="MH_LIBRARY" val="CONTENTS"/>
  <p:tag name="MH_TYPE" val="ENTRY"/>
  <p:tag name="ID" val="626777"/>
  <p:tag name="MH_ORDER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113133345"/>
  <p:tag name="MH_LIBRARY" val="CONTENTS"/>
  <p:tag name="MH_TYPE" val="NUMBER"/>
  <p:tag name="ID" val="626777"/>
  <p:tag name="MH_ORDER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113133345"/>
  <p:tag name="MH_LIBRARY" val="CONTENTS"/>
  <p:tag name="MH_TYPE" val="NUMBER"/>
  <p:tag name="ID" val="626777"/>
  <p:tag name="MH_ORDER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113133345"/>
  <p:tag name="MH_LIBRARY" val="CONTENTS"/>
  <p:tag name="MH_TYPE" val="ENTRY"/>
  <p:tag name="ID" val="626777"/>
  <p:tag name="MH_ORDER" val="1"/>
</p:tagLst>
</file>

<file path=ppt/theme/theme1.xml><?xml version="1.0" encoding="utf-8"?>
<a:theme xmlns:a="http://schemas.openxmlformats.org/drawingml/2006/main" name="A000120140530A99PPBG">
  <a:themeElements>
    <a:clrScheme name="自定义 771">
      <a:dk1>
        <a:srgbClr val="434547"/>
      </a:dk1>
      <a:lt1>
        <a:srgbClr val="FFFFFF"/>
      </a:lt1>
      <a:dk2>
        <a:srgbClr val="414345"/>
      </a:dk2>
      <a:lt2>
        <a:srgbClr val="F4F5F7"/>
      </a:lt2>
      <a:accent1>
        <a:srgbClr val="FFBF2B"/>
      </a:accent1>
      <a:accent2>
        <a:srgbClr val="E7A139"/>
      </a:accent2>
      <a:accent3>
        <a:srgbClr val="A3C95F"/>
      </a:accent3>
      <a:accent4>
        <a:srgbClr val="6BB599"/>
      </a:accent4>
      <a:accent5>
        <a:srgbClr val="72A4B6"/>
      </a:accent5>
      <a:accent6>
        <a:srgbClr val="C00000"/>
      </a:accent6>
      <a:hlink>
        <a:srgbClr val="00B0F0"/>
      </a:hlink>
      <a:folHlink>
        <a:srgbClr val="AFB2B4"/>
      </a:folHlink>
    </a:clrScheme>
    <a:fontScheme name="KSO主题5">
      <a:majorFont>
        <a:latin typeface="Broadway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A000120151104A07KPBG</Template>
  <TotalTime>212</TotalTime>
  <Words>1438</Words>
  <Application>Microsoft Office PowerPoint</Application>
  <PresentationFormat>宽屏</PresentationFormat>
  <Paragraphs>76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Arial Unicode MS</vt:lpstr>
      <vt:lpstr>微软雅黑</vt:lpstr>
      <vt:lpstr>幼圆</vt:lpstr>
      <vt:lpstr>Arial</vt:lpstr>
      <vt:lpstr>Calibri</vt:lpstr>
      <vt:lpstr>Wingdings 3</vt:lpstr>
      <vt:lpstr>A000120140530A99PPBG</vt:lpstr>
      <vt:lpstr>计算机类专业介绍</vt:lpstr>
      <vt:lpstr>PowerPoint 演示文稿</vt:lpstr>
      <vt:lpstr> 1．选择计算机类专业的理由</vt:lpstr>
      <vt:lpstr>2．专业培养特色 </vt:lpstr>
      <vt:lpstr>2．专业培养特色</vt:lpstr>
      <vt:lpstr>2．专业培养特色</vt:lpstr>
      <vt:lpstr>3．计算机类专业介绍 </vt:lpstr>
      <vt:lpstr>3．计算机类专业介绍 </vt:lpstr>
      <vt:lpstr>3．计算机类专业介绍 </vt:lpstr>
      <vt:lpstr>3．计算机类专业介绍 </vt:lpstr>
      <vt:lpstr>3．计算机类专业介绍 </vt:lpstr>
      <vt:lpstr>PowerPoint 演示文稿</vt:lpstr>
    </vt:vector>
  </TitlesOfParts>
  <Company>gx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计算机类专业介绍</dc:title>
  <dc:creator>gx</dc:creator>
  <cp:lastModifiedBy>gx</cp:lastModifiedBy>
  <cp:revision>28</cp:revision>
  <dcterms:created xsi:type="dcterms:W3CDTF">2016-01-13T04:57:43Z</dcterms:created>
  <dcterms:modified xsi:type="dcterms:W3CDTF">2016-01-15T08:27:12Z</dcterms:modified>
</cp:coreProperties>
</file>