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318" r:id="rId6"/>
    <p:sldId id="259" r:id="rId7"/>
    <p:sldId id="305" r:id="rId8"/>
    <p:sldId id="306" r:id="rId9"/>
    <p:sldId id="307" r:id="rId10"/>
    <p:sldId id="311" r:id="rId11"/>
    <p:sldId id="312" r:id="rId12"/>
    <p:sldId id="313" r:id="rId13"/>
    <p:sldId id="314" r:id="rId14"/>
    <p:sldId id="315" r:id="rId15"/>
    <p:sldId id="319" r:id="rId16"/>
    <p:sldId id="279" r:id="rId17"/>
    <p:sldId id="321" r:id="rId18"/>
    <p:sldId id="286" r:id="rId19"/>
    <p:sldId id="287" r:id="rId20"/>
    <p:sldId id="320" r:id="rId21"/>
    <p:sldId id="288" r:id="rId22"/>
    <p:sldId id="322" r:id="rId23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C3A76"/>
    <a:srgbClr val="D6FEFE"/>
    <a:srgbClr val="61F8FE"/>
    <a:srgbClr val="97FEFE"/>
    <a:srgbClr val="011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54"/>
      </p:cViewPr>
      <p:guideLst>
        <p:guide orient="horz" pos="3534"/>
        <p:guide pos="39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88DF3-D14F-4FC7-9DD7-8B4E4F52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6C9FE-EDE2-4301-AB51-618EB8E2F4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5a67a0d7c248b_1024"/>
          <p:cNvPicPr>
            <a:picLocks noChangeAspect="1"/>
          </p:cNvPicPr>
          <p:nvPr userDrawn="1"/>
        </p:nvPicPr>
        <p:blipFill>
          <a:blip r:embed="rId2"/>
          <a:srcRect l="28852" b="24342"/>
          <a:stretch>
            <a:fillRect/>
          </a:stretch>
        </p:blipFill>
        <p:spPr>
          <a:xfrm rot="21420000">
            <a:off x="-374650" y="-361950"/>
            <a:ext cx="12782550" cy="76441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3500" y="365125"/>
            <a:ext cx="9925050" cy="1325880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  <p:grpSp>
        <p:nvGrpSpPr>
          <p:cNvPr id="143" name="组合 142"/>
          <p:cNvGrpSpPr/>
          <p:nvPr userDrawn="1"/>
        </p:nvGrpSpPr>
        <p:grpSpPr>
          <a:xfrm>
            <a:off x="638810" y="618490"/>
            <a:ext cx="638175" cy="652145"/>
            <a:chOff x="26889" y="15734"/>
            <a:chExt cx="1327" cy="1354"/>
          </a:xfrm>
        </p:grpSpPr>
        <p:sp>
          <p:nvSpPr>
            <p:cNvPr id="106" name="îŝḷíḍê"/>
            <p:cNvSpPr/>
            <p:nvPr/>
          </p:nvSpPr>
          <p:spPr bwMode="auto">
            <a:xfrm>
              <a:off x="26911" y="15783"/>
              <a:ext cx="1283" cy="1283"/>
            </a:xfrm>
            <a:custGeom>
              <a:avLst/>
              <a:gdLst>
                <a:gd name="T0" fmla="*/ 21 w 58"/>
                <a:gd name="T1" fmla="*/ 5 h 58"/>
                <a:gd name="T2" fmla="*/ 5 w 58"/>
                <a:gd name="T3" fmla="*/ 37 h 58"/>
                <a:gd name="T4" fmla="*/ 37 w 58"/>
                <a:gd name="T5" fmla="*/ 53 h 58"/>
                <a:gd name="T6" fmla="*/ 54 w 58"/>
                <a:gd name="T7" fmla="*/ 21 h 58"/>
                <a:gd name="T8" fmla="*/ 21 w 58"/>
                <a:gd name="T9" fmla="*/ 5 h 58"/>
                <a:gd name="T10" fmla="*/ 35 w 58"/>
                <a:gd name="T11" fmla="*/ 45 h 58"/>
                <a:gd name="T12" fmla="*/ 13 w 58"/>
                <a:gd name="T13" fmla="*/ 34 h 58"/>
                <a:gd name="T14" fmla="*/ 24 w 58"/>
                <a:gd name="T15" fmla="*/ 13 h 58"/>
                <a:gd name="T16" fmla="*/ 45 w 58"/>
                <a:gd name="T17" fmla="*/ 24 h 58"/>
                <a:gd name="T18" fmla="*/ 35 w 58"/>
                <a:gd name="T19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1" y="5"/>
                  </a:moveTo>
                  <a:cubicBezTo>
                    <a:pt x="8" y="9"/>
                    <a:pt x="0" y="24"/>
                    <a:pt x="5" y="37"/>
                  </a:cubicBezTo>
                  <a:cubicBezTo>
                    <a:pt x="9" y="50"/>
                    <a:pt x="24" y="58"/>
                    <a:pt x="37" y="53"/>
                  </a:cubicBezTo>
                  <a:cubicBezTo>
                    <a:pt x="51" y="49"/>
                    <a:pt x="58" y="34"/>
                    <a:pt x="54" y="21"/>
                  </a:cubicBezTo>
                  <a:cubicBezTo>
                    <a:pt x="49" y="8"/>
                    <a:pt x="35" y="0"/>
                    <a:pt x="21" y="5"/>
                  </a:cubicBezTo>
                  <a:close/>
                  <a:moveTo>
                    <a:pt x="35" y="45"/>
                  </a:moveTo>
                  <a:cubicBezTo>
                    <a:pt x="26" y="48"/>
                    <a:pt x="16" y="43"/>
                    <a:pt x="13" y="34"/>
                  </a:cubicBezTo>
                  <a:cubicBezTo>
                    <a:pt x="10" y="25"/>
                    <a:pt x="15" y="16"/>
                    <a:pt x="24" y="13"/>
                  </a:cubicBezTo>
                  <a:cubicBezTo>
                    <a:pt x="33" y="10"/>
                    <a:pt x="42" y="15"/>
                    <a:pt x="45" y="24"/>
                  </a:cubicBezTo>
                  <a:cubicBezTo>
                    <a:pt x="48" y="33"/>
                    <a:pt x="43" y="42"/>
                    <a:pt x="35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işḻiďe"/>
            <p:cNvSpPr/>
            <p:nvPr/>
          </p:nvSpPr>
          <p:spPr bwMode="auto">
            <a:xfrm>
              <a:off x="27238" y="15734"/>
              <a:ext cx="288" cy="243"/>
            </a:xfrm>
            <a:custGeom>
              <a:avLst/>
              <a:gdLst>
                <a:gd name="T0" fmla="*/ 12 w 13"/>
                <a:gd name="T1" fmla="*/ 6 h 11"/>
                <a:gd name="T2" fmla="*/ 11 w 13"/>
                <a:gd name="T3" fmla="*/ 8 h 11"/>
                <a:gd name="T4" fmla="*/ 4 w 13"/>
                <a:gd name="T5" fmla="*/ 11 h 11"/>
                <a:gd name="T6" fmla="*/ 2 w 13"/>
                <a:gd name="T7" fmla="*/ 10 h 11"/>
                <a:gd name="T8" fmla="*/ 0 w 13"/>
                <a:gd name="T9" fmla="*/ 5 h 11"/>
                <a:gd name="T10" fmla="*/ 1 w 13"/>
                <a:gd name="T11" fmla="*/ 3 h 11"/>
                <a:gd name="T12" fmla="*/ 9 w 13"/>
                <a:gd name="T13" fmla="*/ 0 h 11"/>
                <a:gd name="T14" fmla="*/ 11 w 13"/>
                <a:gd name="T15" fmla="*/ 1 h 11"/>
                <a:gd name="T16" fmla="*/ 12 w 13"/>
                <a:gd name="T1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2" y="6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1"/>
                    <a:pt x="11" y="1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iṧlîḓê"/>
            <p:cNvSpPr/>
            <p:nvPr/>
          </p:nvSpPr>
          <p:spPr bwMode="auto">
            <a:xfrm>
              <a:off x="27596" y="16846"/>
              <a:ext cx="288" cy="243"/>
            </a:xfrm>
            <a:custGeom>
              <a:avLst/>
              <a:gdLst>
                <a:gd name="T0" fmla="*/ 11 w 13"/>
                <a:gd name="T1" fmla="*/ 1 h 11"/>
                <a:gd name="T2" fmla="*/ 9 w 13"/>
                <a:gd name="T3" fmla="*/ 0 h 11"/>
                <a:gd name="T4" fmla="*/ 1 w 13"/>
                <a:gd name="T5" fmla="*/ 3 h 11"/>
                <a:gd name="T6" fmla="*/ 0 w 13"/>
                <a:gd name="T7" fmla="*/ 5 h 11"/>
                <a:gd name="T8" fmla="*/ 2 w 13"/>
                <a:gd name="T9" fmla="*/ 9 h 11"/>
                <a:gd name="T10" fmla="*/ 4 w 13"/>
                <a:gd name="T11" fmla="*/ 11 h 11"/>
                <a:gd name="T12" fmla="*/ 11 w 13"/>
                <a:gd name="T13" fmla="*/ 8 h 11"/>
                <a:gd name="T14" fmla="*/ 12 w 13"/>
                <a:gd name="T15" fmla="*/ 6 h 11"/>
                <a:gd name="T16" fmla="*/ 11 w 13"/>
                <a:gd name="T1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7"/>
                    <a:pt x="12" y="6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ïsḻíḋê"/>
            <p:cNvSpPr/>
            <p:nvPr/>
          </p:nvSpPr>
          <p:spPr bwMode="auto">
            <a:xfrm>
              <a:off x="26911" y="16026"/>
              <a:ext cx="265" cy="288"/>
            </a:xfrm>
            <a:custGeom>
              <a:avLst/>
              <a:gdLst>
                <a:gd name="T0" fmla="*/ 11 w 12"/>
                <a:gd name="T1" fmla="*/ 2 h 13"/>
                <a:gd name="T2" fmla="*/ 12 w 12"/>
                <a:gd name="T3" fmla="*/ 5 h 13"/>
                <a:gd name="T4" fmla="*/ 8 w 12"/>
                <a:gd name="T5" fmla="*/ 12 h 13"/>
                <a:gd name="T6" fmla="*/ 6 w 12"/>
                <a:gd name="T7" fmla="*/ 13 h 13"/>
                <a:gd name="T8" fmla="*/ 2 w 12"/>
                <a:gd name="T9" fmla="*/ 10 h 13"/>
                <a:gd name="T10" fmla="*/ 1 w 12"/>
                <a:gd name="T11" fmla="*/ 8 h 13"/>
                <a:gd name="T12" fmla="*/ 5 w 12"/>
                <a:gd name="T13" fmla="*/ 1 h 13"/>
                <a:gd name="T14" fmla="*/ 7 w 12"/>
                <a:gd name="T15" fmla="*/ 0 h 13"/>
                <a:gd name="T16" fmla="*/ 11 w 12"/>
                <a:gd name="T17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11" y="2"/>
                  </a:moveTo>
                  <a:cubicBezTo>
                    <a:pt x="12" y="3"/>
                    <a:pt x="12" y="4"/>
                    <a:pt x="12" y="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1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lnTo>
                    <a:pt x="11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îṧḻídê"/>
            <p:cNvSpPr/>
            <p:nvPr/>
          </p:nvSpPr>
          <p:spPr bwMode="auto">
            <a:xfrm>
              <a:off x="27929" y="16536"/>
              <a:ext cx="265" cy="288"/>
            </a:xfrm>
            <a:custGeom>
              <a:avLst/>
              <a:gdLst>
                <a:gd name="T0" fmla="*/ 7 w 12"/>
                <a:gd name="T1" fmla="*/ 0 h 13"/>
                <a:gd name="T2" fmla="*/ 4 w 12"/>
                <a:gd name="T3" fmla="*/ 1 h 13"/>
                <a:gd name="T4" fmla="*/ 1 w 12"/>
                <a:gd name="T5" fmla="*/ 8 h 13"/>
                <a:gd name="T6" fmla="*/ 1 w 12"/>
                <a:gd name="T7" fmla="*/ 11 h 13"/>
                <a:gd name="T8" fmla="*/ 6 w 12"/>
                <a:gd name="T9" fmla="*/ 13 h 13"/>
                <a:gd name="T10" fmla="*/ 8 w 12"/>
                <a:gd name="T11" fmla="*/ 12 h 13"/>
                <a:gd name="T12" fmla="*/ 12 w 12"/>
                <a:gd name="T13" fmla="*/ 5 h 13"/>
                <a:gd name="T14" fmla="*/ 11 w 12"/>
                <a:gd name="T15" fmla="*/ 3 h 13"/>
                <a:gd name="T16" fmla="*/ 7 w 1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8" y="1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3"/>
                    <a:pt x="11" y="3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ïšlïḍè"/>
            <p:cNvSpPr/>
            <p:nvPr/>
          </p:nvSpPr>
          <p:spPr bwMode="auto">
            <a:xfrm>
              <a:off x="26889" y="16468"/>
              <a:ext cx="245" cy="265"/>
            </a:xfrm>
            <a:custGeom>
              <a:avLst/>
              <a:gdLst>
                <a:gd name="T0" fmla="*/ 6 w 11"/>
                <a:gd name="T1" fmla="*/ 0 h 12"/>
                <a:gd name="T2" fmla="*/ 8 w 11"/>
                <a:gd name="T3" fmla="*/ 1 h 12"/>
                <a:gd name="T4" fmla="*/ 11 w 11"/>
                <a:gd name="T5" fmla="*/ 9 h 12"/>
                <a:gd name="T6" fmla="*/ 10 w 11"/>
                <a:gd name="T7" fmla="*/ 11 h 12"/>
                <a:gd name="T8" fmla="*/ 5 w 11"/>
                <a:gd name="T9" fmla="*/ 12 h 12"/>
                <a:gd name="T10" fmla="*/ 3 w 11"/>
                <a:gd name="T11" fmla="*/ 11 h 12"/>
                <a:gd name="T12" fmla="*/ 1 w 11"/>
                <a:gd name="T13" fmla="*/ 3 h 12"/>
                <a:gd name="T14" fmla="*/ 2 w 11"/>
                <a:gd name="T15" fmla="*/ 1 h 12"/>
                <a:gd name="T16" fmla="*/ 6 w 11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6" y="0"/>
                  </a:moveTo>
                  <a:cubicBezTo>
                    <a:pt x="7" y="0"/>
                    <a:pt x="8" y="0"/>
                    <a:pt x="8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1" y="10"/>
                    <a:pt x="10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2"/>
                    <a:pt x="2" y="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ïṧḻïďe"/>
            <p:cNvSpPr/>
            <p:nvPr/>
          </p:nvSpPr>
          <p:spPr bwMode="auto">
            <a:xfrm>
              <a:off x="27974" y="16116"/>
              <a:ext cx="243" cy="265"/>
            </a:xfrm>
            <a:custGeom>
              <a:avLst/>
              <a:gdLst>
                <a:gd name="T0" fmla="*/ 1 w 11"/>
                <a:gd name="T1" fmla="*/ 1 h 12"/>
                <a:gd name="T2" fmla="*/ 0 w 11"/>
                <a:gd name="T3" fmla="*/ 3 h 12"/>
                <a:gd name="T4" fmla="*/ 3 w 11"/>
                <a:gd name="T5" fmla="*/ 11 h 12"/>
                <a:gd name="T6" fmla="*/ 5 w 11"/>
                <a:gd name="T7" fmla="*/ 12 h 12"/>
                <a:gd name="T8" fmla="*/ 10 w 11"/>
                <a:gd name="T9" fmla="*/ 11 h 12"/>
                <a:gd name="T10" fmla="*/ 11 w 11"/>
                <a:gd name="T11" fmla="*/ 9 h 12"/>
                <a:gd name="T12" fmla="*/ 8 w 11"/>
                <a:gd name="T13" fmla="*/ 1 h 12"/>
                <a:gd name="T14" fmla="*/ 6 w 11"/>
                <a:gd name="T15" fmla="*/ 0 h 12"/>
                <a:gd name="T16" fmla="*/ 1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îš1ïḋe"/>
            <p:cNvSpPr/>
            <p:nvPr/>
          </p:nvSpPr>
          <p:spPr bwMode="auto">
            <a:xfrm>
              <a:off x="27154" y="16801"/>
              <a:ext cx="288" cy="265"/>
            </a:xfrm>
            <a:custGeom>
              <a:avLst/>
              <a:gdLst>
                <a:gd name="T0" fmla="*/ 3 w 13"/>
                <a:gd name="T1" fmla="*/ 1 h 12"/>
                <a:gd name="T2" fmla="*/ 5 w 13"/>
                <a:gd name="T3" fmla="*/ 0 h 12"/>
                <a:gd name="T4" fmla="*/ 12 w 13"/>
                <a:gd name="T5" fmla="*/ 4 h 12"/>
                <a:gd name="T6" fmla="*/ 13 w 13"/>
                <a:gd name="T7" fmla="*/ 6 h 12"/>
                <a:gd name="T8" fmla="*/ 11 w 13"/>
                <a:gd name="T9" fmla="*/ 11 h 12"/>
                <a:gd name="T10" fmla="*/ 9 w 13"/>
                <a:gd name="T11" fmla="*/ 11 h 12"/>
                <a:gd name="T12" fmla="*/ 1 w 13"/>
                <a:gd name="T13" fmla="*/ 8 h 12"/>
                <a:gd name="T14" fmla="*/ 0 w 13"/>
                <a:gd name="T15" fmla="*/ 6 h 12"/>
                <a:gd name="T16" fmla="*/ 3 w 13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3" y="1"/>
                  </a:moveTo>
                  <a:cubicBezTo>
                    <a:pt x="3" y="0"/>
                    <a:pt x="4" y="0"/>
                    <a:pt x="5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9" y="12"/>
                    <a:pt x="9" y="1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4" name="í$ḷíḓé"/>
            <p:cNvSpPr/>
            <p:nvPr/>
          </p:nvSpPr>
          <p:spPr bwMode="auto">
            <a:xfrm>
              <a:off x="27658" y="15756"/>
              <a:ext cx="288" cy="265"/>
            </a:xfrm>
            <a:custGeom>
              <a:avLst/>
              <a:gdLst>
                <a:gd name="T0" fmla="*/ 1 w 13"/>
                <a:gd name="T1" fmla="*/ 6 h 12"/>
                <a:gd name="T2" fmla="*/ 1 w 13"/>
                <a:gd name="T3" fmla="*/ 8 h 12"/>
                <a:gd name="T4" fmla="*/ 9 w 13"/>
                <a:gd name="T5" fmla="*/ 12 h 12"/>
                <a:gd name="T6" fmla="*/ 11 w 13"/>
                <a:gd name="T7" fmla="*/ 11 h 12"/>
                <a:gd name="T8" fmla="*/ 13 w 13"/>
                <a:gd name="T9" fmla="*/ 6 h 12"/>
                <a:gd name="T10" fmla="*/ 12 w 13"/>
                <a:gd name="T11" fmla="*/ 4 h 12"/>
                <a:gd name="T12" fmla="*/ 5 w 13"/>
                <a:gd name="T13" fmla="*/ 1 h 12"/>
                <a:gd name="T14" fmla="*/ 3 w 13"/>
                <a:gd name="T15" fmla="*/ 1 h 12"/>
                <a:gd name="T16" fmla="*/ 1 w 13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1" y="6"/>
                  </a:moveTo>
                  <a:cubicBezTo>
                    <a:pt x="0" y="6"/>
                    <a:pt x="1" y="7"/>
                    <a:pt x="1" y="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10" y="12"/>
                    <a:pt x="11" y="1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3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pic>
        <p:nvPicPr>
          <p:cNvPr id="8" name="图片 7" descr="2b78a83037b515062f3779dd32dbdb5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2811780" y="-2616200"/>
            <a:ext cx="6891655" cy="12275820"/>
          </a:xfrm>
          <a:prstGeom prst="rect">
            <a:avLst/>
          </a:prstGeom>
        </p:spPr>
      </p:pic>
    </p:spTree>
  </p:cSld>
  <p:clrMapOvr>
    <a:masterClrMapping/>
  </p:clrMapOvr>
  <p:transition advTm="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5a67a0d7c248b_1024"/>
          <p:cNvPicPr>
            <a:picLocks noChangeAspect="1"/>
          </p:cNvPicPr>
          <p:nvPr userDrawn="1"/>
        </p:nvPicPr>
        <p:blipFill>
          <a:blip r:embed="rId2"/>
          <a:srcRect l="28852" b="24342"/>
          <a:stretch>
            <a:fillRect/>
          </a:stretch>
        </p:blipFill>
        <p:spPr>
          <a:xfrm rot="21420000">
            <a:off x="-374650" y="-361950"/>
            <a:ext cx="12782550" cy="764413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CCF59B41-6442-488E-8524-83144BB9655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A6EBB585-8D2B-4048-9E66-D02F140D5EB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Tm="0"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组合 137"/>
          <p:cNvGrpSpPr/>
          <p:nvPr/>
        </p:nvGrpSpPr>
        <p:grpSpPr>
          <a:xfrm>
            <a:off x="4147820" y="718820"/>
            <a:ext cx="3919855" cy="4243705"/>
            <a:chOff x="18504" y="8913"/>
            <a:chExt cx="6173" cy="6683"/>
          </a:xfrm>
        </p:grpSpPr>
        <p:sp>
          <p:nvSpPr>
            <p:cNvPr id="115" name="i$ľïḓé"/>
            <p:cNvSpPr/>
            <p:nvPr/>
          </p:nvSpPr>
          <p:spPr bwMode="auto">
            <a:xfrm>
              <a:off x="18504" y="8913"/>
              <a:ext cx="6173" cy="6683"/>
            </a:xfrm>
            <a:custGeom>
              <a:avLst/>
              <a:gdLst>
                <a:gd name="T0" fmla="*/ 258 w 279"/>
                <a:gd name="T1" fmla="*/ 69 h 302"/>
                <a:gd name="T2" fmla="*/ 140 w 279"/>
                <a:gd name="T3" fmla="*/ 0 h 302"/>
                <a:gd name="T4" fmla="*/ 22 w 279"/>
                <a:gd name="T5" fmla="*/ 69 h 302"/>
                <a:gd name="T6" fmla="*/ 140 w 279"/>
                <a:gd name="T7" fmla="*/ 302 h 302"/>
                <a:gd name="T8" fmla="*/ 258 w 279"/>
                <a:gd name="T9" fmla="*/ 6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302">
                  <a:moveTo>
                    <a:pt x="258" y="69"/>
                  </a:moveTo>
                  <a:cubicBezTo>
                    <a:pt x="182" y="90"/>
                    <a:pt x="140" y="0"/>
                    <a:pt x="140" y="0"/>
                  </a:cubicBezTo>
                  <a:cubicBezTo>
                    <a:pt x="140" y="0"/>
                    <a:pt x="97" y="90"/>
                    <a:pt x="22" y="69"/>
                  </a:cubicBezTo>
                  <a:cubicBezTo>
                    <a:pt x="22" y="69"/>
                    <a:pt x="0" y="254"/>
                    <a:pt x="140" y="302"/>
                  </a:cubicBezTo>
                  <a:cubicBezTo>
                    <a:pt x="279" y="254"/>
                    <a:pt x="258" y="69"/>
                    <a:pt x="258" y="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 useBgFill="1">
          <p:nvSpPr>
            <p:cNvPr id="116" name="ïşḻiḋe"/>
            <p:cNvSpPr/>
            <p:nvPr/>
          </p:nvSpPr>
          <p:spPr bwMode="auto">
            <a:xfrm>
              <a:off x="19234" y="9469"/>
              <a:ext cx="4713" cy="5798"/>
            </a:xfrm>
            <a:custGeom>
              <a:avLst/>
              <a:gdLst>
                <a:gd name="T0" fmla="*/ 107 w 213"/>
                <a:gd name="T1" fmla="*/ 262 h 262"/>
                <a:gd name="T2" fmla="*/ 1 w 213"/>
                <a:gd name="T3" fmla="*/ 60 h 262"/>
                <a:gd name="T4" fmla="*/ 11 w 213"/>
                <a:gd name="T5" fmla="*/ 60 h 262"/>
                <a:gd name="T6" fmla="*/ 107 w 213"/>
                <a:gd name="T7" fmla="*/ 0 h 262"/>
                <a:gd name="T8" fmla="*/ 202 w 213"/>
                <a:gd name="T9" fmla="*/ 60 h 262"/>
                <a:gd name="T10" fmla="*/ 212 w 213"/>
                <a:gd name="T11" fmla="*/ 60 h 262"/>
                <a:gd name="T12" fmla="*/ 107 w 213"/>
                <a:gd name="T13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262">
                  <a:moveTo>
                    <a:pt x="107" y="262"/>
                  </a:moveTo>
                  <a:cubicBezTo>
                    <a:pt x="6" y="223"/>
                    <a:pt x="0" y="103"/>
                    <a:pt x="1" y="60"/>
                  </a:cubicBezTo>
                  <a:cubicBezTo>
                    <a:pt x="5" y="60"/>
                    <a:pt x="8" y="60"/>
                    <a:pt x="11" y="60"/>
                  </a:cubicBezTo>
                  <a:cubicBezTo>
                    <a:pt x="58" y="60"/>
                    <a:pt x="90" y="25"/>
                    <a:pt x="107" y="0"/>
                  </a:cubicBezTo>
                  <a:cubicBezTo>
                    <a:pt x="123" y="25"/>
                    <a:pt x="155" y="60"/>
                    <a:pt x="202" y="60"/>
                  </a:cubicBezTo>
                  <a:cubicBezTo>
                    <a:pt x="205" y="60"/>
                    <a:pt x="209" y="60"/>
                    <a:pt x="212" y="60"/>
                  </a:cubicBezTo>
                  <a:cubicBezTo>
                    <a:pt x="213" y="103"/>
                    <a:pt x="207" y="223"/>
                    <a:pt x="107" y="262"/>
                  </a:cubicBezTo>
                  <a:close/>
                </a:path>
              </a:pathLst>
            </a:custGeom>
            <a:ln>
              <a:noFill/>
            </a:ln>
            <a:effectLst>
              <a:innerShdw blurRad="63500" dist="50800" dir="13500000">
                <a:prstClr val="black">
                  <a:alpha val="83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42" name="i$ľïḓé"/>
          <p:cNvSpPr/>
          <p:nvPr/>
        </p:nvSpPr>
        <p:spPr bwMode="auto">
          <a:xfrm>
            <a:off x="3839845" y="347980"/>
            <a:ext cx="4504055" cy="4796155"/>
          </a:xfrm>
          <a:custGeom>
            <a:avLst/>
            <a:gdLst>
              <a:gd name="T0" fmla="*/ 258 w 279"/>
              <a:gd name="T1" fmla="*/ 69 h 302"/>
              <a:gd name="T2" fmla="*/ 140 w 279"/>
              <a:gd name="T3" fmla="*/ 0 h 302"/>
              <a:gd name="T4" fmla="*/ 22 w 279"/>
              <a:gd name="T5" fmla="*/ 69 h 302"/>
              <a:gd name="T6" fmla="*/ 140 w 279"/>
              <a:gd name="T7" fmla="*/ 302 h 302"/>
              <a:gd name="T8" fmla="*/ 258 w 279"/>
              <a:gd name="T9" fmla="*/ 6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" h="302">
                <a:moveTo>
                  <a:pt x="258" y="69"/>
                </a:moveTo>
                <a:cubicBezTo>
                  <a:pt x="182" y="90"/>
                  <a:pt x="140" y="0"/>
                  <a:pt x="140" y="0"/>
                </a:cubicBezTo>
                <a:cubicBezTo>
                  <a:pt x="140" y="0"/>
                  <a:pt x="97" y="90"/>
                  <a:pt x="22" y="69"/>
                </a:cubicBezTo>
                <a:cubicBezTo>
                  <a:pt x="22" y="69"/>
                  <a:pt x="0" y="254"/>
                  <a:pt x="140" y="302"/>
                </a:cubicBezTo>
                <a:cubicBezTo>
                  <a:pt x="279" y="254"/>
                  <a:pt x="258" y="69"/>
                  <a:pt x="258" y="69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  <a:effectLst>
            <a:innerShdw blurRad="457200" dist="50800" dir="13500000">
              <a:prstClr val="black">
                <a:alpha val="100000"/>
              </a:prstClr>
            </a:innerShdw>
          </a:effectLst>
        </p:spPr>
        <p:txBody>
          <a:bodyPr anchor="ctr"/>
          <a:lstStyle/>
          <a:p>
            <a:pPr algn="ctr"/>
          </a:p>
        </p:txBody>
      </p:sp>
      <p:sp useBgFill="1">
        <p:nvSpPr>
          <p:cNvPr id="147" name="矩形 146"/>
          <p:cNvSpPr/>
          <p:nvPr/>
        </p:nvSpPr>
        <p:spPr>
          <a:xfrm>
            <a:off x="3876675" y="2048510"/>
            <a:ext cx="4495800" cy="1315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86230" y="1116965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zh-CN" sz="8000" b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7000"/>
                    </a:prstClr>
                  </a:outerShdw>
                </a:effectLst>
              </a:rPr>
              <a:t>网络</a:t>
            </a:r>
            <a:r>
              <a:rPr lang="zh-CN" altLang="en-US" sz="8000" b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7000"/>
                    </a:prstClr>
                  </a:outerShdw>
                </a:effectLst>
              </a:rPr>
              <a:t>安全防骗秘籍</a:t>
            </a:r>
            <a:endParaRPr lang="zh-CN" altLang="en-US" sz="8000" b="1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87000"/>
                  </a:prstClr>
                </a:outerShdw>
              </a:effectLst>
            </a:endParaRPr>
          </a:p>
        </p:txBody>
      </p:sp>
      <p:grpSp>
        <p:nvGrpSpPr>
          <p:cNvPr id="144" name="组合 143"/>
          <p:cNvGrpSpPr/>
          <p:nvPr/>
        </p:nvGrpSpPr>
        <p:grpSpPr>
          <a:xfrm>
            <a:off x="-750570" y="849630"/>
            <a:ext cx="1501775" cy="1511935"/>
            <a:chOff x="24958" y="12171"/>
            <a:chExt cx="3606" cy="3608"/>
          </a:xfrm>
        </p:grpSpPr>
        <p:sp>
          <p:nvSpPr>
            <p:cNvPr id="97" name="iṥḻîḓe"/>
            <p:cNvSpPr/>
            <p:nvPr/>
          </p:nvSpPr>
          <p:spPr bwMode="auto">
            <a:xfrm>
              <a:off x="26375" y="12171"/>
              <a:ext cx="773" cy="575"/>
            </a:xfrm>
            <a:custGeom>
              <a:avLst/>
              <a:gdLst>
                <a:gd name="T0" fmla="*/ 35 w 35"/>
                <a:gd name="T1" fmla="*/ 21 h 26"/>
                <a:gd name="T2" fmla="*/ 30 w 35"/>
                <a:gd name="T3" fmla="*/ 26 h 26"/>
                <a:gd name="T4" fmla="*/ 4 w 35"/>
                <a:gd name="T5" fmla="*/ 26 h 26"/>
                <a:gd name="T6" fmla="*/ 0 w 35"/>
                <a:gd name="T7" fmla="*/ 21 h 26"/>
                <a:gd name="T8" fmla="*/ 0 w 35"/>
                <a:gd name="T9" fmla="*/ 5 h 26"/>
                <a:gd name="T10" fmla="*/ 4 w 35"/>
                <a:gd name="T11" fmla="*/ 0 h 26"/>
                <a:gd name="T12" fmla="*/ 30 w 35"/>
                <a:gd name="T13" fmla="*/ 0 h 26"/>
                <a:gd name="T14" fmla="*/ 35 w 35"/>
                <a:gd name="T15" fmla="*/ 5 h 26"/>
                <a:gd name="T16" fmla="*/ 35 w 35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6">
                  <a:moveTo>
                    <a:pt x="35" y="21"/>
                  </a:moveTo>
                  <a:cubicBezTo>
                    <a:pt x="35" y="23"/>
                    <a:pt x="33" y="26"/>
                    <a:pt x="30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3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5" y="3"/>
                    <a:pt x="35" y="5"/>
                  </a:cubicBezTo>
                  <a:lnTo>
                    <a:pt x="35" y="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8" name="ïṡľíde"/>
            <p:cNvSpPr/>
            <p:nvPr/>
          </p:nvSpPr>
          <p:spPr bwMode="auto">
            <a:xfrm>
              <a:off x="26375" y="15201"/>
              <a:ext cx="773" cy="578"/>
            </a:xfrm>
            <a:custGeom>
              <a:avLst/>
              <a:gdLst>
                <a:gd name="T0" fmla="*/ 35 w 35"/>
                <a:gd name="T1" fmla="*/ 5 h 26"/>
                <a:gd name="T2" fmla="*/ 30 w 35"/>
                <a:gd name="T3" fmla="*/ 0 h 26"/>
                <a:gd name="T4" fmla="*/ 4 w 35"/>
                <a:gd name="T5" fmla="*/ 0 h 26"/>
                <a:gd name="T6" fmla="*/ 0 w 35"/>
                <a:gd name="T7" fmla="*/ 5 h 26"/>
                <a:gd name="T8" fmla="*/ 0 w 35"/>
                <a:gd name="T9" fmla="*/ 21 h 26"/>
                <a:gd name="T10" fmla="*/ 4 w 35"/>
                <a:gd name="T11" fmla="*/ 26 h 26"/>
                <a:gd name="T12" fmla="*/ 30 w 35"/>
                <a:gd name="T13" fmla="*/ 26 h 26"/>
                <a:gd name="T14" fmla="*/ 35 w 35"/>
                <a:gd name="T15" fmla="*/ 21 h 26"/>
                <a:gd name="T16" fmla="*/ 35 w 35"/>
                <a:gd name="T17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6">
                  <a:moveTo>
                    <a:pt x="35" y="5"/>
                  </a:moveTo>
                  <a:cubicBezTo>
                    <a:pt x="35" y="3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3"/>
                    <a:pt x="2" y="26"/>
                    <a:pt x="4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6"/>
                    <a:pt x="35" y="23"/>
                    <a:pt x="35" y="21"/>
                  </a:cubicBezTo>
                  <a:lnTo>
                    <a:pt x="35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9" name="îṡlïḋé"/>
            <p:cNvSpPr/>
            <p:nvPr/>
          </p:nvSpPr>
          <p:spPr bwMode="auto">
            <a:xfrm>
              <a:off x="25245" y="12459"/>
              <a:ext cx="885" cy="885"/>
            </a:xfrm>
            <a:custGeom>
              <a:avLst/>
              <a:gdLst>
                <a:gd name="T0" fmla="*/ 38 w 40"/>
                <a:gd name="T1" fmla="*/ 13 h 40"/>
                <a:gd name="T2" fmla="*/ 38 w 40"/>
                <a:gd name="T3" fmla="*/ 20 h 40"/>
                <a:gd name="T4" fmla="*/ 20 w 40"/>
                <a:gd name="T5" fmla="*/ 38 h 40"/>
                <a:gd name="T6" fmla="*/ 13 w 40"/>
                <a:gd name="T7" fmla="*/ 38 h 40"/>
                <a:gd name="T8" fmla="*/ 2 w 40"/>
                <a:gd name="T9" fmla="*/ 27 h 40"/>
                <a:gd name="T10" fmla="*/ 2 w 40"/>
                <a:gd name="T11" fmla="*/ 20 h 40"/>
                <a:gd name="T12" fmla="*/ 20 w 40"/>
                <a:gd name="T13" fmla="*/ 2 h 40"/>
                <a:gd name="T14" fmla="*/ 27 w 40"/>
                <a:gd name="T15" fmla="*/ 2 h 40"/>
                <a:gd name="T16" fmla="*/ 38 w 40"/>
                <a:gd name="T17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38" y="13"/>
                  </a:moveTo>
                  <a:cubicBezTo>
                    <a:pt x="40" y="15"/>
                    <a:pt x="40" y="18"/>
                    <a:pt x="38" y="20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40"/>
                    <a:pt x="15" y="40"/>
                    <a:pt x="13" y="38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0" y="25"/>
                    <a:pt x="0" y="22"/>
                    <a:pt x="2" y="2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2" y="0"/>
                    <a:pt x="25" y="0"/>
                    <a:pt x="27" y="2"/>
                  </a:cubicBezTo>
                  <a:lnTo>
                    <a:pt x="38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0" name="íSḻíḓé"/>
            <p:cNvSpPr/>
            <p:nvPr/>
          </p:nvSpPr>
          <p:spPr bwMode="auto">
            <a:xfrm>
              <a:off x="27393" y="14604"/>
              <a:ext cx="885" cy="888"/>
            </a:xfrm>
            <a:custGeom>
              <a:avLst/>
              <a:gdLst>
                <a:gd name="T0" fmla="*/ 27 w 40"/>
                <a:gd name="T1" fmla="*/ 2 h 40"/>
                <a:gd name="T2" fmla="*/ 20 w 40"/>
                <a:gd name="T3" fmla="*/ 2 h 40"/>
                <a:gd name="T4" fmla="*/ 2 w 40"/>
                <a:gd name="T5" fmla="*/ 20 h 40"/>
                <a:gd name="T6" fmla="*/ 2 w 40"/>
                <a:gd name="T7" fmla="*/ 27 h 40"/>
                <a:gd name="T8" fmla="*/ 13 w 40"/>
                <a:gd name="T9" fmla="*/ 38 h 40"/>
                <a:gd name="T10" fmla="*/ 20 w 40"/>
                <a:gd name="T11" fmla="*/ 38 h 40"/>
                <a:gd name="T12" fmla="*/ 38 w 40"/>
                <a:gd name="T13" fmla="*/ 20 h 40"/>
                <a:gd name="T14" fmla="*/ 38 w 40"/>
                <a:gd name="T15" fmla="*/ 13 h 40"/>
                <a:gd name="T16" fmla="*/ 27 w 40"/>
                <a:gd name="T1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27" y="2"/>
                  </a:moveTo>
                  <a:cubicBezTo>
                    <a:pt x="25" y="0"/>
                    <a:pt x="22" y="0"/>
                    <a:pt x="20" y="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22"/>
                    <a:pt x="0" y="25"/>
                    <a:pt x="2" y="2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5" y="40"/>
                    <a:pt x="18" y="40"/>
                    <a:pt x="20" y="38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0" y="18"/>
                    <a:pt x="40" y="15"/>
                    <a:pt x="38" y="13"/>
                  </a:cubicBezTo>
                  <a:lnTo>
                    <a:pt x="27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1" name="íṧḻïḍè"/>
            <p:cNvSpPr/>
            <p:nvPr/>
          </p:nvSpPr>
          <p:spPr bwMode="auto">
            <a:xfrm>
              <a:off x="24958" y="13586"/>
              <a:ext cx="555" cy="775"/>
            </a:xfrm>
            <a:custGeom>
              <a:avLst/>
              <a:gdLst>
                <a:gd name="T0" fmla="*/ 21 w 25"/>
                <a:gd name="T1" fmla="*/ 0 h 35"/>
                <a:gd name="T2" fmla="*/ 25 w 25"/>
                <a:gd name="T3" fmla="*/ 5 h 35"/>
                <a:gd name="T4" fmla="*/ 25 w 25"/>
                <a:gd name="T5" fmla="*/ 30 h 35"/>
                <a:gd name="T6" fmla="*/ 21 w 25"/>
                <a:gd name="T7" fmla="*/ 35 h 35"/>
                <a:gd name="T8" fmla="*/ 5 w 25"/>
                <a:gd name="T9" fmla="*/ 35 h 35"/>
                <a:gd name="T10" fmla="*/ 0 w 25"/>
                <a:gd name="T11" fmla="*/ 30 h 35"/>
                <a:gd name="T12" fmla="*/ 0 w 25"/>
                <a:gd name="T13" fmla="*/ 5 h 35"/>
                <a:gd name="T14" fmla="*/ 5 w 25"/>
                <a:gd name="T15" fmla="*/ 0 h 35"/>
                <a:gd name="T16" fmla="*/ 21 w 25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35">
                  <a:moveTo>
                    <a:pt x="21" y="0"/>
                  </a:moveTo>
                  <a:cubicBezTo>
                    <a:pt x="23" y="0"/>
                    <a:pt x="25" y="2"/>
                    <a:pt x="25" y="5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3"/>
                    <a:pt x="23" y="35"/>
                    <a:pt x="21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2" y="35"/>
                    <a:pt x="0" y="33"/>
                    <a:pt x="0" y="3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2" name="îšḻïdé"/>
            <p:cNvSpPr/>
            <p:nvPr/>
          </p:nvSpPr>
          <p:spPr bwMode="auto">
            <a:xfrm>
              <a:off x="27990" y="13586"/>
              <a:ext cx="575" cy="775"/>
            </a:xfrm>
            <a:custGeom>
              <a:avLst/>
              <a:gdLst>
                <a:gd name="T0" fmla="*/ 5 w 26"/>
                <a:gd name="T1" fmla="*/ 0 h 35"/>
                <a:gd name="T2" fmla="*/ 0 w 26"/>
                <a:gd name="T3" fmla="*/ 5 h 35"/>
                <a:gd name="T4" fmla="*/ 0 w 26"/>
                <a:gd name="T5" fmla="*/ 30 h 35"/>
                <a:gd name="T6" fmla="*/ 5 w 26"/>
                <a:gd name="T7" fmla="*/ 35 h 35"/>
                <a:gd name="T8" fmla="*/ 21 w 26"/>
                <a:gd name="T9" fmla="*/ 35 h 35"/>
                <a:gd name="T10" fmla="*/ 26 w 26"/>
                <a:gd name="T11" fmla="*/ 30 h 35"/>
                <a:gd name="T12" fmla="*/ 26 w 26"/>
                <a:gd name="T13" fmla="*/ 5 h 35"/>
                <a:gd name="T14" fmla="*/ 21 w 26"/>
                <a:gd name="T15" fmla="*/ 0 h 35"/>
                <a:gd name="T16" fmla="*/ 5 w 26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5">
                  <a:moveTo>
                    <a:pt x="5" y="0"/>
                  </a:moveTo>
                  <a:cubicBezTo>
                    <a:pt x="3" y="0"/>
                    <a:pt x="0" y="2"/>
                    <a:pt x="0" y="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3"/>
                    <a:pt x="3" y="35"/>
                    <a:pt x="5" y="35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3" y="35"/>
                    <a:pt x="26" y="33"/>
                    <a:pt x="26" y="30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2"/>
                    <a:pt x="23" y="0"/>
                    <a:pt x="21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3" name="iṡḷiḋé"/>
            <p:cNvSpPr/>
            <p:nvPr/>
          </p:nvSpPr>
          <p:spPr bwMode="auto">
            <a:xfrm>
              <a:off x="25245" y="14604"/>
              <a:ext cx="885" cy="888"/>
            </a:xfrm>
            <a:custGeom>
              <a:avLst/>
              <a:gdLst>
                <a:gd name="T0" fmla="*/ 13 w 40"/>
                <a:gd name="T1" fmla="*/ 2 h 40"/>
                <a:gd name="T2" fmla="*/ 20 w 40"/>
                <a:gd name="T3" fmla="*/ 2 h 40"/>
                <a:gd name="T4" fmla="*/ 38 w 40"/>
                <a:gd name="T5" fmla="*/ 20 h 40"/>
                <a:gd name="T6" fmla="*/ 38 w 40"/>
                <a:gd name="T7" fmla="*/ 27 h 40"/>
                <a:gd name="T8" fmla="*/ 27 w 40"/>
                <a:gd name="T9" fmla="*/ 38 h 40"/>
                <a:gd name="T10" fmla="*/ 20 w 40"/>
                <a:gd name="T11" fmla="*/ 38 h 40"/>
                <a:gd name="T12" fmla="*/ 2 w 40"/>
                <a:gd name="T13" fmla="*/ 20 h 40"/>
                <a:gd name="T14" fmla="*/ 2 w 40"/>
                <a:gd name="T15" fmla="*/ 13 h 40"/>
                <a:gd name="T16" fmla="*/ 13 w 40"/>
                <a:gd name="T1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13" y="2"/>
                  </a:moveTo>
                  <a:cubicBezTo>
                    <a:pt x="15" y="0"/>
                    <a:pt x="18" y="0"/>
                    <a:pt x="20" y="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0" y="22"/>
                    <a:pt x="40" y="25"/>
                    <a:pt x="38" y="27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5" y="40"/>
                    <a:pt x="22" y="40"/>
                    <a:pt x="20" y="38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18"/>
                    <a:pt x="0" y="15"/>
                    <a:pt x="2" y="13"/>
                  </a:cubicBezTo>
                  <a:lnTo>
                    <a:pt x="13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4" name="iSḻîďé"/>
            <p:cNvSpPr/>
            <p:nvPr/>
          </p:nvSpPr>
          <p:spPr bwMode="auto">
            <a:xfrm>
              <a:off x="27393" y="12459"/>
              <a:ext cx="885" cy="885"/>
            </a:xfrm>
            <a:custGeom>
              <a:avLst/>
              <a:gdLst>
                <a:gd name="T0" fmla="*/ 2 w 40"/>
                <a:gd name="T1" fmla="*/ 13 h 40"/>
                <a:gd name="T2" fmla="*/ 2 w 40"/>
                <a:gd name="T3" fmla="*/ 20 h 40"/>
                <a:gd name="T4" fmla="*/ 20 w 40"/>
                <a:gd name="T5" fmla="*/ 38 h 40"/>
                <a:gd name="T6" fmla="*/ 27 w 40"/>
                <a:gd name="T7" fmla="*/ 38 h 40"/>
                <a:gd name="T8" fmla="*/ 38 w 40"/>
                <a:gd name="T9" fmla="*/ 27 h 40"/>
                <a:gd name="T10" fmla="*/ 38 w 40"/>
                <a:gd name="T11" fmla="*/ 20 h 40"/>
                <a:gd name="T12" fmla="*/ 20 w 40"/>
                <a:gd name="T13" fmla="*/ 2 h 40"/>
                <a:gd name="T14" fmla="*/ 13 w 40"/>
                <a:gd name="T15" fmla="*/ 2 h 40"/>
                <a:gd name="T16" fmla="*/ 2 w 40"/>
                <a:gd name="T17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2" y="13"/>
                  </a:moveTo>
                  <a:cubicBezTo>
                    <a:pt x="0" y="15"/>
                    <a:pt x="0" y="18"/>
                    <a:pt x="2" y="20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2" y="40"/>
                    <a:pt x="25" y="40"/>
                    <a:pt x="27" y="38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40" y="25"/>
                    <a:pt x="40" y="22"/>
                    <a:pt x="38" y="2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8" y="0"/>
                    <a:pt x="15" y="0"/>
                    <a:pt x="13" y="2"/>
                  </a:cubicBezTo>
                  <a:lnTo>
                    <a:pt x="2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5" name="ïṩlîḑê"/>
            <p:cNvSpPr/>
            <p:nvPr/>
          </p:nvSpPr>
          <p:spPr bwMode="auto">
            <a:xfrm>
              <a:off x="25490" y="12701"/>
              <a:ext cx="2520" cy="2545"/>
            </a:xfrm>
            <a:custGeom>
              <a:avLst/>
              <a:gdLst>
                <a:gd name="T0" fmla="*/ 57 w 114"/>
                <a:gd name="T1" fmla="*/ 0 h 115"/>
                <a:gd name="T2" fmla="*/ 0 w 114"/>
                <a:gd name="T3" fmla="*/ 57 h 115"/>
                <a:gd name="T4" fmla="*/ 57 w 114"/>
                <a:gd name="T5" fmla="*/ 115 h 115"/>
                <a:gd name="T6" fmla="*/ 114 w 114"/>
                <a:gd name="T7" fmla="*/ 57 h 115"/>
                <a:gd name="T8" fmla="*/ 57 w 114"/>
                <a:gd name="T9" fmla="*/ 0 h 115"/>
                <a:gd name="T10" fmla="*/ 57 w 114"/>
                <a:gd name="T11" fmla="*/ 103 h 115"/>
                <a:gd name="T12" fmla="*/ 12 w 114"/>
                <a:gd name="T13" fmla="*/ 57 h 115"/>
                <a:gd name="T14" fmla="*/ 57 w 114"/>
                <a:gd name="T15" fmla="*/ 12 h 115"/>
                <a:gd name="T16" fmla="*/ 103 w 114"/>
                <a:gd name="T17" fmla="*/ 57 h 115"/>
                <a:gd name="T18" fmla="*/ 57 w 114"/>
                <a:gd name="T19" fmla="*/ 10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15">
                  <a:moveTo>
                    <a:pt x="57" y="0"/>
                  </a:moveTo>
                  <a:cubicBezTo>
                    <a:pt x="26" y="0"/>
                    <a:pt x="0" y="26"/>
                    <a:pt x="0" y="57"/>
                  </a:cubicBezTo>
                  <a:cubicBezTo>
                    <a:pt x="0" y="89"/>
                    <a:pt x="26" y="115"/>
                    <a:pt x="57" y="115"/>
                  </a:cubicBezTo>
                  <a:cubicBezTo>
                    <a:pt x="89" y="115"/>
                    <a:pt x="114" y="89"/>
                    <a:pt x="114" y="57"/>
                  </a:cubicBezTo>
                  <a:cubicBezTo>
                    <a:pt x="114" y="26"/>
                    <a:pt x="89" y="0"/>
                    <a:pt x="57" y="0"/>
                  </a:cubicBezTo>
                  <a:close/>
                  <a:moveTo>
                    <a:pt x="57" y="103"/>
                  </a:moveTo>
                  <a:cubicBezTo>
                    <a:pt x="32" y="103"/>
                    <a:pt x="12" y="82"/>
                    <a:pt x="12" y="57"/>
                  </a:cubicBezTo>
                  <a:cubicBezTo>
                    <a:pt x="12" y="33"/>
                    <a:pt x="32" y="12"/>
                    <a:pt x="57" y="12"/>
                  </a:cubicBezTo>
                  <a:cubicBezTo>
                    <a:pt x="82" y="12"/>
                    <a:pt x="103" y="33"/>
                    <a:pt x="103" y="57"/>
                  </a:cubicBezTo>
                  <a:cubicBezTo>
                    <a:pt x="103" y="82"/>
                    <a:pt x="82" y="103"/>
                    <a:pt x="57" y="1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9697085" y="3535045"/>
            <a:ext cx="842645" cy="859790"/>
            <a:chOff x="26889" y="15734"/>
            <a:chExt cx="1327" cy="1354"/>
          </a:xfrm>
        </p:grpSpPr>
        <p:sp>
          <p:nvSpPr>
            <p:cNvPr id="106" name="îŝḷíḍê"/>
            <p:cNvSpPr/>
            <p:nvPr/>
          </p:nvSpPr>
          <p:spPr bwMode="auto">
            <a:xfrm>
              <a:off x="26911" y="15783"/>
              <a:ext cx="1283" cy="1283"/>
            </a:xfrm>
            <a:custGeom>
              <a:avLst/>
              <a:gdLst>
                <a:gd name="T0" fmla="*/ 21 w 58"/>
                <a:gd name="T1" fmla="*/ 5 h 58"/>
                <a:gd name="T2" fmla="*/ 5 w 58"/>
                <a:gd name="T3" fmla="*/ 37 h 58"/>
                <a:gd name="T4" fmla="*/ 37 w 58"/>
                <a:gd name="T5" fmla="*/ 53 h 58"/>
                <a:gd name="T6" fmla="*/ 54 w 58"/>
                <a:gd name="T7" fmla="*/ 21 h 58"/>
                <a:gd name="T8" fmla="*/ 21 w 58"/>
                <a:gd name="T9" fmla="*/ 5 h 58"/>
                <a:gd name="T10" fmla="*/ 35 w 58"/>
                <a:gd name="T11" fmla="*/ 45 h 58"/>
                <a:gd name="T12" fmla="*/ 13 w 58"/>
                <a:gd name="T13" fmla="*/ 34 h 58"/>
                <a:gd name="T14" fmla="*/ 24 w 58"/>
                <a:gd name="T15" fmla="*/ 13 h 58"/>
                <a:gd name="T16" fmla="*/ 45 w 58"/>
                <a:gd name="T17" fmla="*/ 24 h 58"/>
                <a:gd name="T18" fmla="*/ 35 w 58"/>
                <a:gd name="T19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1" y="5"/>
                  </a:moveTo>
                  <a:cubicBezTo>
                    <a:pt x="8" y="9"/>
                    <a:pt x="0" y="24"/>
                    <a:pt x="5" y="37"/>
                  </a:cubicBezTo>
                  <a:cubicBezTo>
                    <a:pt x="9" y="50"/>
                    <a:pt x="24" y="58"/>
                    <a:pt x="37" y="53"/>
                  </a:cubicBezTo>
                  <a:cubicBezTo>
                    <a:pt x="51" y="49"/>
                    <a:pt x="58" y="34"/>
                    <a:pt x="54" y="21"/>
                  </a:cubicBezTo>
                  <a:cubicBezTo>
                    <a:pt x="49" y="8"/>
                    <a:pt x="35" y="0"/>
                    <a:pt x="21" y="5"/>
                  </a:cubicBezTo>
                  <a:close/>
                  <a:moveTo>
                    <a:pt x="35" y="45"/>
                  </a:moveTo>
                  <a:cubicBezTo>
                    <a:pt x="26" y="48"/>
                    <a:pt x="16" y="43"/>
                    <a:pt x="13" y="34"/>
                  </a:cubicBezTo>
                  <a:cubicBezTo>
                    <a:pt x="10" y="25"/>
                    <a:pt x="15" y="16"/>
                    <a:pt x="24" y="13"/>
                  </a:cubicBezTo>
                  <a:cubicBezTo>
                    <a:pt x="33" y="10"/>
                    <a:pt x="42" y="15"/>
                    <a:pt x="45" y="24"/>
                  </a:cubicBezTo>
                  <a:cubicBezTo>
                    <a:pt x="48" y="33"/>
                    <a:pt x="43" y="42"/>
                    <a:pt x="35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işḻiďe"/>
            <p:cNvSpPr/>
            <p:nvPr/>
          </p:nvSpPr>
          <p:spPr bwMode="auto">
            <a:xfrm>
              <a:off x="27238" y="15734"/>
              <a:ext cx="288" cy="243"/>
            </a:xfrm>
            <a:custGeom>
              <a:avLst/>
              <a:gdLst>
                <a:gd name="T0" fmla="*/ 12 w 13"/>
                <a:gd name="T1" fmla="*/ 6 h 11"/>
                <a:gd name="T2" fmla="*/ 11 w 13"/>
                <a:gd name="T3" fmla="*/ 8 h 11"/>
                <a:gd name="T4" fmla="*/ 4 w 13"/>
                <a:gd name="T5" fmla="*/ 11 h 11"/>
                <a:gd name="T6" fmla="*/ 2 w 13"/>
                <a:gd name="T7" fmla="*/ 10 h 11"/>
                <a:gd name="T8" fmla="*/ 0 w 13"/>
                <a:gd name="T9" fmla="*/ 5 h 11"/>
                <a:gd name="T10" fmla="*/ 1 w 13"/>
                <a:gd name="T11" fmla="*/ 3 h 11"/>
                <a:gd name="T12" fmla="*/ 9 w 13"/>
                <a:gd name="T13" fmla="*/ 0 h 11"/>
                <a:gd name="T14" fmla="*/ 11 w 13"/>
                <a:gd name="T15" fmla="*/ 1 h 11"/>
                <a:gd name="T16" fmla="*/ 12 w 13"/>
                <a:gd name="T1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2" y="6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1"/>
                    <a:pt x="11" y="1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iṧlîḓê"/>
            <p:cNvSpPr/>
            <p:nvPr/>
          </p:nvSpPr>
          <p:spPr bwMode="auto">
            <a:xfrm>
              <a:off x="27596" y="16846"/>
              <a:ext cx="288" cy="243"/>
            </a:xfrm>
            <a:custGeom>
              <a:avLst/>
              <a:gdLst>
                <a:gd name="T0" fmla="*/ 11 w 13"/>
                <a:gd name="T1" fmla="*/ 1 h 11"/>
                <a:gd name="T2" fmla="*/ 9 w 13"/>
                <a:gd name="T3" fmla="*/ 0 h 11"/>
                <a:gd name="T4" fmla="*/ 1 w 13"/>
                <a:gd name="T5" fmla="*/ 3 h 11"/>
                <a:gd name="T6" fmla="*/ 0 w 13"/>
                <a:gd name="T7" fmla="*/ 5 h 11"/>
                <a:gd name="T8" fmla="*/ 2 w 13"/>
                <a:gd name="T9" fmla="*/ 9 h 11"/>
                <a:gd name="T10" fmla="*/ 4 w 13"/>
                <a:gd name="T11" fmla="*/ 11 h 11"/>
                <a:gd name="T12" fmla="*/ 11 w 13"/>
                <a:gd name="T13" fmla="*/ 8 h 11"/>
                <a:gd name="T14" fmla="*/ 12 w 13"/>
                <a:gd name="T15" fmla="*/ 6 h 11"/>
                <a:gd name="T16" fmla="*/ 11 w 13"/>
                <a:gd name="T1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7"/>
                    <a:pt x="12" y="6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ïsḻíḋê"/>
            <p:cNvSpPr/>
            <p:nvPr/>
          </p:nvSpPr>
          <p:spPr bwMode="auto">
            <a:xfrm>
              <a:off x="26911" y="16026"/>
              <a:ext cx="265" cy="288"/>
            </a:xfrm>
            <a:custGeom>
              <a:avLst/>
              <a:gdLst>
                <a:gd name="T0" fmla="*/ 11 w 12"/>
                <a:gd name="T1" fmla="*/ 2 h 13"/>
                <a:gd name="T2" fmla="*/ 12 w 12"/>
                <a:gd name="T3" fmla="*/ 5 h 13"/>
                <a:gd name="T4" fmla="*/ 8 w 12"/>
                <a:gd name="T5" fmla="*/ 12 h 13"/>
                <a:gd name="T6" fmla="*/ 6 w 12"/>
                <a:gd name="T7" fmla="*/ 13 h 13"/>
                <a:gd name="T8" fmla="*/ 2 w 12"/>
                <a:gd name="T9" fmla="*/ 10 h 13"/>
                <a:gd name="T10" fmla="*/ 1 w 12"/>
                <a:gd name="T11" fmla="*/ 8 h 13"/>
                <a:gd name="T12" fmla="*/ 5 w 12"/>
                <a:gd name="T13" fmla="*/ 1 h 13"/>
                <a:gd name="T14" fmla="*/ 7 w 12"/>
                <a:gd name="T15" fmla="*/ 0 h 13"/>
                <a:gd name="T16" fmla="*/ 11 w 12"/>
                <a:gd name="T17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11" y="2"/>
                  </a:moveTo>
                  <a:cubicBezTo>
                    <a:pt x="12" y="3"/>
                    <a:pt x="12" y="4"/>
                    <a:pt x="12" y="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1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lnTo>
                    <a:pt x="11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îṧḻídê"/>
            <p:cNvSpPr/>
            <p:nvPr/>
          </p:nvSpPr>
          <p:spPr bwMode="auto">
            <a:xfrm>
              <a:off x="27929" y="16536"/>
              <a:ext cx="265" cy="288"/>
            </a:xfrm>
            <a:custGeom>
              <a:avLst/>
              <a:gdLst>
                <a:gd name="T0" fmla="*/ 7 w 12"/>
                <a:gd name="T1" fmla="*/ 0 h 13"/>
                <a:gd name="T2" fmla="*/ 4 w 12"/>
                <a:gd name="T3" fmla="*/ 1 h 13"/>
                <a:gd name="T4" fmla="*/ 1 w 12"/>
                <a:gd name="T5" fmla="*/ 8 h 13"/>
                <a:gd name="T6" fmla="*/ 1 w 12"/>
                <a:gd name="T7" fmla="*/ 11 h 13"/>
                <a:gd name="T8" fmla="*/ 6 w 12"/>
                <a:gd name="T9" fmla="*/ 13 h 13"/>
                <a:gd name="T10" fmla="*/ 8 w 12"/>
                <a:gd name="T11" fmla="*/ 12 h 13"/>
                <a:gd name="T12" fmla="*/ 12 w 12"/>
                <a:gd name="T13" fmla="*/ 5 h 13"/>
                <a:gd name="T14" fmla="*/ 11 w 12"/>
                <a:gd name="T15" fmla="*/ 3 h 13"/>
                <a:gd name="T16" fmla="*/ 7 w 1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8" y="1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3"/>
                    <a:pt x="11" y="3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ïšlïḍè"/>
            <p:cNvSpPr/>
            <p:nvPr/>
          </p:nvSpPr>
          <p:spPr bwMode="auto">
            <a:xfrm>
              <a:off x="26889" y="16468"/>
              <a:ext cx="245" cy="265"/>
            </a:xfrm>
            <a:custGeom>
              <a:avLst/>
              <a:gdLst>
                <a:gd name="T0" fmla="*/ 6 w 11"/>
                <a:gd name="T1" fmla="*/ 0 h 12"/>
                <a:gd name="T2" fmla="*/ 8 w 11"/>
                <a:gd name="T3" fmla="*/ 1 h 12"/>
                <a:gd name="T4" fmla="*/ 11 w 11"/>
                <a:gd name="T5" fmla="*/ 9 h 12"/>
                <a:gd name="T6" fmla="*/ 10 w 11"/>
                <a:gd name="T7" fmla="*/ 11 h 12"/>
                <a:gd name="T8" fmla="*/ 5 w 11"/>
                <a:gd name="T9" fmla="*/ 12 h 12"/>
                <a:gd name="T10" fmla="*/ 3 w 11"/>
                <a:gd name="T11" fmla="*/ 11 h 12"/>
                <a:gd name="T12" fmla="*/ 1 w 11"/>
                <a:gd name="T13" fmla="*/ 3 h 12"/>
                <a:gd name="T14" fmla="*/ 2 w 11"/>
                <a:gd name="T15" fmla="*/ 1 h 12"/>
                <a:gd name="T16" fmla="*/ 6 w 11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6" y="0"/>
                  </a:moveTo>
                  <a:cubicBezTo>
                    <a:pt x="7" y="0"/>
                    <a:pt x="8" y="0"/>
                    <a:pt x="8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1" y="10"/>
                    <a:pt x="10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2"/>
                    <a:pt x="2" y="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ïṧḻïďe"/>
            <p:cNvSpPr/>
            <p:nvPr/>
          </p:nvSpPr>
          <p:spPr bwMode="auto">
            <a:xfrm>
              <a:off x="27974" y="16116"/>
              <a:ext cx="243" cy="265"/>
            </a:xfrm>
            <a:custGeom>
              <a:avLst/>
              <a:gdLst>
                <a:gd name="T0" fmla="*/ 1 w 11"/>
                <a:gd name="T1" fmla="*/ 1 h 12"/>
                <a:gd name="T2" fmla="*/ 0 w 11"/>
                <a:gd name="T3" fmla="*/ 3 h 12"/>
                <a:gd name="T4" fmla="*/ 3 w 11"/>
                <a:gd name="T5" fmla="*/ 11 h 12"/>
                <a:gd name="T6" fmla="*/ 5 w 11"/>
                <a:gd name="T7" fmla="*/ 12 h 12"/>
                <a:gd name="T8" fmla="*/ 10 w 11"/>
                <a:gd name="T9" fmla="*/ 11 h 12"/>
                <a:gd name="T10" fmla="*/ 11 w 11"/>
                <a:gd name="T11" fmla="*/ 9 h 12"/>
                <a:gd name="T12" fmla="*/ 8 w 11"/>
                <a:gd name="T13" fmla="*/ 1 h 12"/>
                <a:gd name="T14" fmla="*/ 6 w 11"/>
                <a:gd name="T15" fmla="*/ 0 h 12"/>
                <a:gd name="T16" fmla="*/ 1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îš1ïḋe"/>
            <p:cNvSpPr/>
            <p:nvPr/>
          </p:nvSpPr>
          <p:spPr bwMode="auto">
            <a:xfrm>
              <a:off x="27154" y="16801"/>
              <a:ext cx="288" cy="265"/>
            </a:xfrm>
            <a:custGeom>
              <a:avLst/>
              <a:gdLst>
                <a:gd name="T0" fmla="*/ 3 w 13"/>
                <a:gd name="T1" fmla="*/ 1 h 12"/>
                <a:gd name="T2" fmla="*/ 5 w 13"/>
                <a:gd name="T3" fmla="*/ 0 h 12"/>
                <a:gd name="T4" fmla="*/ 12 w 13"/>
                <a:gd name="T5" fmla="*/ 4 h 12"/>
                <a:gd name="T6" fmla="*/ 13 w 13"/>
                <a:gd name="T7" fmla="*/ 6 h 12"/>
                <a:gd name="T8" fmla="*/ 11 w 13"/>
                <a:gd name="T9" fmla="*/ 11 h 12"/>
                <a:gd name="T10" fmla="*/ 9 w 13"/>
                <a:gd name="T11" fmla="*/ 11 h 12"/>
                <a:gd name="T12" fmla="*/ 1 w 13"/>
                <a:gd name="T13" fmla="*/ 8 h 12"/>
                <a:gd name="T14" fmla="*/ 0 w 13"/>
                <a:gd name="T15" fmla="*/ 6 h 12"/>
                <a:gd name="T16" fmla="*/ 3 w 13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3" y="1"/>
                  </a:moveTo>
                  <a:cubicBezTo>
                    <a:pt x="3" y="0"/>
                    <a:pt x="4" y="0"/>
                    <a:pt x="5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9" y="12"/>
                    <a:pt x="9" y="1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4" name="í$ḷíḓé"/>
            <p:cNvSpPr/>
            <p:nvPr/>
          </p:nvSpPr>
          <p:spPr bwMode="auto">
            <a:xfrm>
              <a:off x="27658" y="15756"/>
              <a:ext cx="288" cy="265"/>
            </a:xfrm>
            <a:custGeom>
              <a:avLst/>
              <a:gdLst>
                <a:gd name="T0" fmla="*/ 1 w 13"/>
                <a:gd name="T1" fmla="*/ 6 h 12"/>
                <a:gd name="T2" fmla="*/ 1 w 13"/>
                <a:gd name="T3" fmla="*/ 8 h 12"/>
                <a:gd name="T4" fmla="*/ 9 w 13"/>
                <a:gd name="T5" fmla="*/ 12 h 12"/>
                <a:gd name="T6" fmla="*/ 11 w 13"/>
                <a:gd name="T7" fmla="*/ 11 h 12"/>
                <a:gd name="T8" fmla="*/ 13 w 13"/>
                <a:gd name="T9" fmla="*/ 6 h 12"/>
                <a:gd name="T10" fmla="*/ 12 w 13"/>
                <a:gd name="T11" fmla="*/ 4 h 12"/>
                <a:gd name="T12" fmla="*/ 5 w 13"/>
                <a:gd name="T13" fmla="*/ 1 h 12"/>
                <a:gd name="T14" fmla="*/ 3 w 13"/>
                <a:gd name="T15" fmla="*/ 1 h 12"/>
                <a:gd name="T16" fmla="*/ 1 w 13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1" y="6"/>
                  </a:moveTo>
                  <a:cubicBezTo>
                    <a:pt x="0" y="6"/>
                    <a:pt x="1" y="7"/>
                    <a:pt x="1" y="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10" y="12"/>
                    <a:pt x="11" y="1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3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 useBgFill="1">
        <p:nvSpPr>
          <p:cNvPr id="146" name="文本框 145"/>
          <p:cNvSpPr txBox="1"/>
          <p:nvPr/>
        </p:nvSpPr>
        <p:spPr>
          <a:xfrm>
            <a:off x="3863340" y="3586480"/>
            <a:ext cx="4465320" cy="5835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3000"/>
                    </a:prstClr>
                  </a:outerShdw>
                </a:effectLst>
                <a:latin typeface="华康俪金黑W8(P)" panose="020B0800000000000000" charset="-122"/>
                <a:ea typeface="华康俪金黑W8(P)" panose="020B0800000000000000" charset="-122"/>
              </a:rPr>
              <a:t>请输入您的班级名称</a:t>
            </a:r>
            <a:endParaRPr lang="zh-CN" altLang="en-US" sz="3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83000"/>
                  </a:prstClr>
                </a:outerShdw>
              </a:effectLst>
              <a:latin typeface="华康俪金黑W8(P)" panose="020B0800000000000000" charset="-122"/>
              <a:ea typeface="华康俪金黑W8(P)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8670" y="1220470"/>
            <a:ext cx="20072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7000"/>
                    </a:prstClr>
                  </a:outerShdw>
                </a:effectLst>
                <a:latin typeface="Malgun Gothic Semilight" panose="020B0502040204020203" charset="-122"/>
                <a:ea typeface="Malgun Gothic Semilight" panose="020B0502040204020203" charset="-122"/>
                <a:cs typeface="+mj-cs"/>
                <a:sym typeface="+mn-ea"/>
              </a:rPr>
              <a:t>2019</a:t>
            </a:r>
            <a:endParaRPr lang="en-US" altLang="zh-CN" sz="5400" b="1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87000"/>
                  </a:prstClr>
                </a:outerShdw>
              </a:effectLst>
              <a:latin typeface="Malgun Gothic Semilight" panose="020B0502040204020203" charset="-122"/>
              <a:ea typeface="Malgun Gothic Semilight" panose="020B0502040204020203" charset="-122"/>
              <a:cs typeface="+mj-cs"/>
              <a:sym typeface="+mn-ea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2" grpId="0"/>
      <p:bldP spid="14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虚假二维码很可怕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不法分子通过虚假伪装你的网站生成二维码，但受害者扫描二维码是通过云端软件，获取当时账号密码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300855"/>
            <a:ext cx="7143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再重复一遍，千万不要见码就扫，</a:t>
            </a:r>
            <a:endParaRPr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邮件安全需留意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垃圾邮件，邮箱盗号，钓鱼邮件和，带病毒邮件是邮箱遭遇攻击的四种主要方式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15665" y="4358005"/>
            <a:ext cx="71437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收到涉及敏感信息邮件，是要对邮件内容和发件人反复确认，尽量进行线下沟通，</a:t>
            </a:r>
            <a:endParaRPr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wifi威胁真不少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不法分子设置钓鱼wifi热点，通过恶意程序监听前时上网流量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300855"/>
            <a:ext cx="7143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出门在外，尽量使用4G网络</a:t>
            </a:r>
            <a:r>
              <a:rPr 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，避免</a:t>
            </a:r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免费wifi风险</a:t>
            </a:r>
            <a:endParaRPr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5226050" y="1419225"/>
            <a:ext cx="2038350" cy="2038350"/>
          </a:xfrm>
          <a:prstGeom prst="ellipse">
            <a:avLst/>
          </a:prstGeom>
          <a:solidFill>
            <a:schemeClr val="bg1"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blipFill>
                  <a:blip r:embed="rId1"/>
                  <a:tile tx="0" ty="0" sx="100000" sy="100000" flip="none" algn="tl"/>
                </a:blipFill>
              </a:rPr>
              <a:t>2</a:t>
            </a:r>
            <a:endParaRPr lang="en-US" altLang="zh-CN" sz="11500">
              <a:blipFill>
                <a:blip r:embed="rId1"/>
                <a:tile tx="0" ty="0" sx="100000" sy="100000" flip="none" algn="tl"/>
              </a:blip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33830" y="3606800"/>
            <a:ext cx="9610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ea typeface="微软雅黑" panose="020B0503020204020204" pitchFamily="34" charset="-122"/>
                <a:sym typeface="+mn-ea"/>
              </a:rPr>
              <a:t>养成七个好习惯</a:t>
            </a:r>
            <a:endParaRPr lang="zh-CN" altLang="en-US" sz="4800" b="1" smtClean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养成七个好习惯</a:t>
            </a:r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866900" y="1868805"/>
            <a:ext cx="8636000" cy="436880"/>
            <a:chOff x="2940" y="2943"/>
            <a:chExt cx="13600" cy="688"/>
          </a:xfrm>
        </p:grpSpPr>
        <p:sp>
          <p:nvSpPr>
            <p:cNvPr id="6" name="矩形 5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包括个人身份证和银行卡信息，保存好交易流水信息，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866900" y="2434839"/>
            <a:ext cx="8636000" cy="436880"/>
            <a:chOff x="2940" y="2943"/>
            <a:chExt cx="13600" cy="688"/>
          </a:xfrm>
        </p:grpSpPr>
        <p:sp>
          <p:nvSpPr>
            <p:cNvPr id="5" name="矩形 4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网上银行操作时，最好手工输入银行官方网站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866900" y="3000874"/>
            <a:ext cx="8636000" cy="436880"/>
            <a:chOff x="2940" y="2943"/>
            <a:chExt cx="13600" cy="688"/>
          </a:xfrm>
        </p:grpSpPr>
        <p:sp>
          <p:nvSpPr>
            <p:cNvPr id="10" name="矩形 9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开通账户通知短信，发现账户资金异动，立刻冻结或挂失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866900" y="3566909"/>
            <a:ext cx="8636000" cy="436880"/>
            <a:chOff x="2940" y="2943"/>
            <a:chExt cx="13600" cy="688"/>
          </a:xfrm>
        </p:grpSpPr>
        <p:sp>
          <p:nvSpPr>
            <p:cNvPr id="13" name="矩形 12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在取款输入密码时，用手遮挡，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866900" y="4132943"/>
            <a:ext cx="8636000" cy="436880"/>
            <a:chOff x="2940" y="2943"/>
            <a:chExt cx="13600" cy="688"/>
          </a:xfrm>
        </p:grpSpPr>
        <p:sp>
          <p:nvSpPr>
            <p:cNvPr id="16" name="矩形 15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密码要设置得相对复杂，独立，要定期更换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866900" y="4698978"/>
            <a:ext cx="8636000" cy="436880"/>
            <a:chOff x="2940" y="2943"/>
            <a:chExt cx="13600" cy="688"/>
          </a:xfrm>
        </p:grpSpPr>
        <p:sp>
          <p:nvSpPr>
            <p:cNvPr id="19" name="矩形 18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六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进行网上银行支付操作时，不要连接不明公共wifi，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866900" y="5265012"/>
            <a:ext cx="8636000" cy="436880"/>
            <a:chOff x="2940" y="2943"/>
            <a:chExt cx="13600" cy="688"/>
          </a:xfrm>
        </p:grpSpPr>
        <p:sp>
          <p:nvSpPr>
            <p:cNvPr id="22" name="矩形 21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七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单独设立小额度，用于日常网上购物的消费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advTm="0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5226050" y="1419225"/>
            <a:ext cx="2038350" cy="2038350"/>
          </a:xfrm>
          <a:prstGeom prst="ellipse">
            <a:avLst/>
          </a:prstGeom>
          <a:solidFill>
            <a:schemeClr val="bg1"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blipFill>
                  <a:blip r:embed="rId1"/>
                  <a:tile tx="0" ty="0" sx="100000" sy="100000" flip="none" algn="tl"/>
                </a:blipFill>
              </a:rPr>
              <a:t>3</a:t>
            </a:r>
            <a:endParaRPr lang="en-US" altLang="zh-CN" sz="11500">
              <a:blipFill>
                <a:blip r:embed="rId1"/>
                <a:tile tx="0" ty="0" sx="100000" sy="100000" flip="none" algn="tl"/>
              </a:blip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33830" y="3606800"/>
            <a:ext cx="9610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ea typeface="微软雅黑" panose="020B0503020204020204" pitchFamily="34" charset="-122"/>
                <a:sym typeface="+mn-ea"/>
              </a:rPr>
              <a:t>五“不”两“核实”</a:t>
            </a:r>
            <a:endParaRPr lang="zh-CN" altLang="en-US" sz="4800" b="1" smtClean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44165" y="4584065"/>
            <a:ext cx="6838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五</a:t>
            </a:r>
            <a:r>
              <a:rPr lang="en-US" altLang="zh-CN"/>
              <a:t>“</a:t>
            </a:r>
            <a:r>
              <a:rPr lang="zh-CN" altLang="en-US"/>
              <a:t>不</a:t>
            </a:r>
            <a:r>
              <a:rPr lang="en-US" altLang="zh-CN"/>
              <a:t>”</a:t>
            </a:r>
            <a:r>
              <a:rPr lang="zh-CN" altLang="en-US"/>
              <a:t>两</a:t>
            </a:r>
            <a:r>
              <a:rPr lang="en-US" altLang="zh-CN">
                <a:sym typeface="+mn-ea"/>
              </a:rPr>
              <a:t>“</a:t>
            </a:r>
            <a:r>
              <a:rPr lang="zh-CN" altLang="en-US"/>
              <a:t>核实</a:t>
            </a:r>
            <a:r>
              <a:rPr lang="en-US" altLang="zh-CN">
                <a:sym typeface="+mn-ea"/>
              </a:rPr>
              <a:t>”</a:t>
            </a:r>
            <a:endParaRPr lang="en-US" altLang="zh-CN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2659380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en-US" altLang="zh-CN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</a:t>
            </a:r>
            <a:r>
              <a:rPr lang="en-US" altLang="zh-CN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endParaRPr lang="en-US" altLang="zh-CN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39579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en-US" altLang="zh-CN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核实</a:t>
            </a:r>
            <a:r>
              <a:rPr lang="en-US" altLang="zh-CN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endParaRPr lang="en-US" altLang="zh-CN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61410" y="2707640"/>
            <a:ext cx="6115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</a:rPr>
              <a:t>不轻信，不回拨，不点击，不透露，不转账</a:t>
            </a:r>
            <a:endParaRPr lang="zh-CN" altLang="en-US" sz="2400" b="1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61410" y="4008120"/>
            <a:ext cx="6115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</a:rPr>
              <a:t>核实转账请求，核实可疑信息。</a:t>
            </a:r>
            <a:endParaRPr lang="zh-CN" alt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五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不</a:t>
            </a:r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866900" y="1983105"/>
            <a:ext cx="8636000" cy="1514475"/>
            <a:chOff x="2940" y="2943"/>
            <a:chExt cx="13600" cy="2385"/>
          </a:xfrm>
        </p:grpSpPr>
        <p:sp>
          <p:nvSpPr>
            <p:cNvPr id="6" name="矩形 5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271" y="3003"/>
              <a:ext cx="12269" cy="2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免费了，中奖了，秒杀了，抢红包的圈，所有利益导向信息都不要轻易离，我是领导，我是房东，我是公安，我是老同学，猜猜我是谁，所有装熟的人都不要轻易相信。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866900" y="3617367"/>
            <a:ext cx="8636000" cy="1052830"/>
            <a:chOff x="2940" y="2943"/>
            <a:chExt cx="13600" cy="1658"/>
          </a:xfrm>
        </p:grpSpPr>
        <p:sp>
          <p:nvSpPr>
            <p:cNvPr id="10" name="矩形 9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271" y="3003"/>
              <a:ext cx="1226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客服咨询详情，请拨专属通道，陌生信息中提供的联系方式，都不要轻易致电联系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866900" y="4908728"/>
            <a:ext cx="8636000" cy="436880"/>
            <a:chOff x="2940" y="2943"/>
            <a:chExt cx="13600" cy="688"/>
          </a:xfrm>
        </p:grpSpPr>
        <p:sp>
          <p:nvSpPr>
            <p:cNvPr id="16" name="矩形 15"/>
            <p:cNvSpPr/>
            <p:nvPr/>
          </p:nvSpPr>
          <p:spPr>
            <a:xfrm>
              <a:off x="2940" y="294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271" y="3003"/>
              <a:ext cx="1226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视频相册工作资料，积分兑换，只要是陌生网址都不要点击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advTm="0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五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不</a:t>
            </a:r>
            <a:r>
              <a:rPr lang="en-US" altLang="zh-CN">
                <a:sym typeface="+mn-ea"/>
              </a:rPr>
              <a:t>”</a:t>
            </a:r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866900" y="2021205"/>
            <a:ext cx="8636000" cy="1014730"/>
            <a:chOff x="2940" y="3003"/>
            <a:chExt cx="13600" cy="1598"/>
          </a:xfrm>
        </p:grpSpPr>
        <p:sp>
          <p:nvSpPr>
            <p:cNvPr id="6" name="矩形 5"/>
            <p:cNvSpPr/>
            <p:nvPr/>
          </p:nvSpPr>
          <p:spPr>
            <a:xfrm>
              <a:off x="2940" y="330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271" y="3003"/>
              <a:ext cx="1226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手机号码家庭住嗯址电子邮箱，亲属联系方式，公众号，以及亲友隐私信息，通通不可泄露。</a:t>
              </a:r>
              <a:endPara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866900" y="3655467"/>
            <a:ext cx="8636000" cy="1014730"/>
            <a:chOff x="2940" y="3003"/>
            <a:chExt cx="13600" cy="1598"/>
          </a:xfrm>
        </p:grpSpPr>
        <p:sp>
          <p:nvSpPr>
            <p:cNvPr id="10" name="矩形 9"/>
            <p:cNvSpPr/>
            <p:nvPr/>
          </p:nvSpPr>
          <p:spPr>
            <a:xfrm>
              <a:off x="2940" y="330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271" y="3003"/>
              <a:ext cx="1226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房补车补，退税，银行卡积分兑换现金等，不要贪，身份不核实清楚不转账，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advTm="0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两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核实</a:t>
            </a:r>
            <a:r>
              <a:rPr lang="en-US" altLang="zh-CN">
                <a:sym typeface="+mn-ea"/>
              </a:rPr>
              <a:t>”</a:t>
            </a:r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866900" y="2221230"/>
            <a:ext cx="8636000" cy="1014730"/>
            <a:chOff x="2940" y="3003"/>
            <a:chExt cx="13600" cy="1598"/>
          </a:xfrm>
        </p:grpSpPr>
        <p:sp>
          <p:nvSpPr>
            <p:cNvPr id="6" name="矩形 5"/>
            <p:cNvSpPr/>
            <p:nvPr/>
          </p:nvSpPr>
          <p:spPr>
            <a:xfrm>
              <a:off x="2940" y="330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271" y="3003"/>
              <a:ext cx="1226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他人要求借钱打款线上支付，充值等，所有现金往来，一定要当面，或电话联系本人确认，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866900" y="3655467"/>
            <a:ext cx="8636000" cy="1014730"/>
            <a:chOff x="2940" y="3003"/>
            <a:chExt cx="13600" cy="1598"/>
          </a:xfrm>
        </p:grpSpPr>
        <p:sp>
          <p:nvSpPr>
            <p:cNvPr id="10" name="矩形 9"/>
            <p:cNvSpPr/>
            <p:nvPr/>
          </p:nvSpPr>
          <p:spPr>
            <a:xfrm>
              <a:off x="2940" y="3303"/>
              <a:ext cx="1241" cy="6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zh-CN" altLang="en-US" sz="2400">
                  <a:solidFill>
                    <a:srgbClr val="0C3A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  <a:endPara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271" y="3003"/>
              <a:ext cx="12269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陌生可疑的短信，电话，qq微信，邮件，通知等，只要拿不准情况，都通过线下营业厅，官方网站等官方渠道核实。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advTm="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295650" y="2381250"/>
            <a:ext cx="10515600" cy="305689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b="1" smtClean="0">
                <a:solidFill>
                  <a:schemeClr val="bg1"/>
                </a:solidFill>
              </a:rPr>
              <a:t>01.</a:t>
            </a:r>
            <a:r>
              <a:rPr lang="zh-CN" altLang="en-US" sz="3600" b="1" smtClean="0">
                <a:solidFill>
                  <a:schemeClr val="bg1"/>
                </a:solidFill>
              </a:rPr>
              <a:t>日常安全陷阱</a:t>
            </a:r>
            <a:br>
              <a:rPr lang="en-US" altLang="zh-CN" sz="3600" b="1" smtClean="0">
                <a:solidFill>
                  <a:schemeClr val="bg1"/>
                </a:solidFill>
              </a:rPr>
            </a:br>
            <a:r>
              <a:rPr lang="en-US" altLang="zh-CN" sz="3600" b="1" smtClean="0">
                <a:solidFill>
                  <a:schemeClr val="bg1"/>
                </a:solidFill>
              </a:rPr>
              <a:t>02.</a:t>
            </a:r>
            <a:r>
              <a:rPr lang="zh-CN" altLang="en-US" sz="3600" b="1" smtClean="0">
                <a:solidFill>
                  <a:schemeClr val="bg1"/>
                </a:solidFill>
              </a:rPr>
              <a:t>养成七个好习惯</a:t>
            </a:r>
            <a:br>
              <a:rPr lang="en-US" altLang="zh-CN" sz="3600" b="1" smtClean="0">
                <a:solidFill>
                  <a:schemeClr val="bg1"/>
                </a:solidFill>
              </a:rPr>
            </a:br>
            <a:r>
              <a:rPr lang="en-US" altLang="zh-CN" sz="3600" b="1" smtClean="0">
                <a:solidFill>
                  <a:schemeClr val="bg1"/>
                </a:solidFill>
              </a:rPr>
              <a:t>03.</a:t>
            </a:r>
            <a:r>
              <a:rPr lang="zh-CN" altLang="en-US" sz="3600" b="1" smtClean="0">
                <a:solidFill>
                  <a:schemeClr val="bg1"/>
                </a:solidFill>
              </a:rPr>
              <a:t>防骗指南</a:t>
            </a:r>
            <a:r>
              <a:rPr lang="en-US" altLang="zh-CN" sz="3600" b="1" smtClean="0">
                <a:solidFill>
                  <a:schemeClr val="bg1"/>
                </a:solidFill>
              </a:rPr>
              <a:t>——</a:t>
            </a:r>
            <a:r>
              <a:rPr lang="zh-CN" altLang="en-US" sz="3600" b="1" smtClean="0">
                <a:solidFill>
                  <a:schemeClr val="bg1"/>
                </a:solidFill>
              </a:rPr>
              <a:t>五“不”、两“核实”</a:t>
            </a:r>
            <a:endParaRPr lang="zh-CN" altLang="en-US" sz="3600" b="1" smtClean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/>
          <p:nvPr/>
        </p:nvSpPr>
        <p:spPr>
          <a:xfrm>
            <a:off x="4902835" y="727075"/>
            <a:ext cx="2514600" cy="180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000" b="1" smtClean="0">
                <a:solidFill>
                  <a:schemeClr val="bg1"/>
                </a:solidFill>
                <a:ea typeface="微软雅黑" panose="020B0503020204020204" pitchFamily="34" charset="-122"/>
              </a:rPr>
              <a:t>目录</a:t>
            </a:r>
            <a:r>
              <a:rPr lang="en-US" altLang="zh-CN" sz="2800" b="1" smtClean="0">
                <a:solidFill>
                  <a:schemeClr val="bg1"/>
                </a:solidFill>
                <a:ea typeface="微软雅黑" panose="020B0503020204020204" pitchFamily="34" charset="-122"/>
              </a:rPr>
              <a:t>CONTENTS</a:t>
            </a:r>
            <a:endParaRPr lang="en-US" altLang="zh-CN" sz="2800" b="1" smtClean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43" name="组合 142"/>
          <p:cNvGrpSpPr/>
          <p:nvPr/>
        </p:nvGrpSpPr>
        <p:grpSpPr>
          <a:xfrm>
            <a:off x="2741295" y="2717165"/>
            <a:ext cx="530860" cy="542290"/>
            <a:chOff x="26889" y="15734"/>
            <a:chExt cx="1327" cy="1354"/>
          </a:xfrm>
        </p:grpSpPr>
        <p:sp>
          <p:nvSpPr>
            <p:cNvPr id="106" name="îŝḷíḍê"/>
            <p:cNvSpPr/>
            <p:nvPr/>
          </p:nvSpPr>
          <p:spPr bwMode="auto">
            <a:xfrm>
              <a:off x="26911" y="15783"/>
              <a:ext cx="1283" cy="1283"/>
            </a:xfrm>
            <a:custGeom>
              <a:avLst/>
              <a:gdLst>
                <a:gd name="T0" fmla="*/ 21 w 58"/>
                <a:gd name="T1" fmla="*/ 5 h 58"/>
                <a:gd name="T2" fmla="*/ 5 w 58"/>
                <a:gd name="T3" fmla="*/ 37 h 58"/>
                <a:gd name="T4" fmla="*/ 37 w 58"/>
                <a:gd name="T5" fmla="*/ 53 h 58"/>
                <a:gd name="T6" fmla="*/ 54 w 58"/>
                <a:gd name="T7" fmla="*/ 21 h 58"/>
                <a:gd name="T8" fmla="*/ 21 w 58"/>
                <a:gd name="T9" fmla="*/ 5 h 58"/>
                <a:gd name="T10" fmla="*/ 35 w 58"/>
                <a:gd name="T11" fmla="*/ 45 h 58"/>
                <a:gd name="T12" fmla="*/ 13 w 58"/>
                <a:gd name="T13" fmla="*/ 34 h 58"/>
                <a:gd name="T14" fmla="*/ 24 w 58"/>
                <a:gd name="T15" fmla="*/ 13 h 58"/>
                <a:gd name="T16" fmla="*/ 45 w 58"/>
                <a:gd name="T17" fmla="*/ 24 h 58"/>
                <a:gd name="T18" fmla="*/ 35 w 58"/>
                <a:gd name="T19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1" y="5"/>
                  </a:moveTo>
                  <a:cubicBezTo>
                    <a:pt x="8" y="9"/>
                    <a:pt x="0" y="24"/>
                    <a:pt x="5" y="37"/>
                  </a:cubicBezTo>
                  <a:cubicBezTo>
                    <a:pt x="9" y="50"/>
                    <a:pt x="24" y="58"/>
                    <a:pt x="37" y="53"/>
                  </a:cubicBezTo>
                  <a:cubicBezTo>
                    <a:pt x="51" y="49"/>
                    <a:pt x="58" y="34"/>
                    <a:pt x="54" y="21"/>
                  </a:cubicBezTo>
                  <a:cubicBezTo>
                    <a:pt x="49" y="8"/>
                    <a:pt x="35" y="0"/>
                    <a:pt x="21" y="5"/>
                  </a:cubicBezTo>
                  <a:close/>
                  <a:moveTo>
                    <a:pt x="35" y="45"/>
                  </a:moveTo>
                  <a:cubicBezTo>
                    <a:pt x="26" y="48"/>
                    <a:pt x="16" y="43"/>
                    <a:pt x="13" y="34"/>
                  </a:cubicBezTo>
                  <a:cubicBezTo>
                    <a:pt x="10" y="25"/>
                    <a:pt x="15" y="16"/>
                    <a:pt x="24" y="13"/>
                  </a:cubicBezTo>
                  <a:cubicBezTo>
                    <a:pt x="33" y="10"/>
                    <a:pt x="42" y="15"/>
                    <a:pt x="45" y="24"/>
                  </a:cubicBezTo>
                  <a:cubicBezTo>
                    <a:pt x="48" y="33"/>
                    <a:pt x="43" y="42"/>
                    <a:pt x="35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işḻiďe"/>
            <p:cNvSpPr/>
            <p:nvPr/>
          </p:nvSpPr>
          <p:spPr bwMode="auto">
            <a:xfrm>
              <a:off x="27238" y="15734"/>
              <a:ext cx="288" cy="243"/>
            </a:xfrm>
            <a:custGeom>
              <a:avLst/>
              <a:gdLst>
                <a:gd name="T0" fmla="*/ 12 w 13"/>
                <a:gd name="T1" fmla="*/ 6 h 11"/>
                <a:gd name="T2" fmla="*/ 11 w 13"/>
                <a:gd name="T3" fmla="*/ 8 h 11"/>
                <a:gd name="T4" fmla="*/ 4 w 13"/>
                <a:gd name="T5" fmla="*/ 11 h 11"/>
                <a:gd name="T6" fmla="*/ 2 w 13"/>
                <a:gd name="T7" fmla="*/ 10 h 11"/>
                <a:gd name="T8" fmla="*/ 0 w 13"/>
                <a:gd name="T9" fmla="*/ 5 h 11"/>
                <a:gd name="T10" fmla="*/ 1 w 13"/>
                <a:gd name="T11" fmla="*/ 3 h 11"/>
                <a:gd name="T12" fmla="*/ 9 w 13"/>
                <a:gd name="T13" fmla="*/ 0 h 11"/>
                <a:gd name="T14" fmla="*/ 11 w 13"/>
                <a:gd name="T15" fmla="*/ 1 h 11"/>
                <a:gd name="T16" fmla="*/ 12 w 13"/>
                <a:gd name="T1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2" y="6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1"/>
                    <a:pt x="11" y="1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iṧlîḓê"/>
            <p:cNvSpPr/>
            <p:nvPr/>
          </p:nvSpPr>
          <p:spPr bwMode="auto">
            <a:xfrm>
              <a:off x="27596" y="16846"/>
              <a:ext cx="288" cy="243"/>
            </a:xfrm>
            <a:custGeom>
              <a:avLst/>
              <a:gdLst>
                <a:gd name="T0" fmla="*/ 11 w 13"/>
                <a:gd name="T1" fmla="*/ 1 h 11"/>
                <a:gd name="T2" fmla="*/ 9 w 13"/>
                <a:gd name="T3" fmla="*/ 0 h 11"/>
                <a:gd name="T4" fmla="*/ 1 w 13"/>
                <a:gd name="T5" fmla="*/ 3 h 11"/>
                <a:gd name="T6" fmla="*/ 0 w 13"/>
                <a:gd name="T7" fmla="*/ 5 h 11"/>
                <a:gd name="T8" fmla="*/ 2 w 13"/>
                <a:gd name="T9" fmla="*/ 9 h 11"/>
                <a:gd name="T10" fmla="*/ 4 w 13"/>
                <a:gd name="T11" fmla="*/ 11 h 11"/>
                <a:gd name="T12" fmla="*/ 11 w 13"/>
                <a:gd name="T13" fmla="*/ 8 h 11"/>
                <a:gd name="T14" fmla="*/ 12 w 13"/>
                <a:gd name="T15" fmla="*/ 6 h 11"/>
                <a:gd name="T16" fmla="*/ 11 w 13"/>
                <a:gd name="T1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7"/>
                    <a:pt x="12" y="6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ïsḻíḋê"/>
            <p:cNvSpPr/>
            <p:nvPr/>
          </p:nvSpPr>
          <p:spPr bwMode="auto">
            <a:xfrm>
              <a:off x="26911" y="16026"/>
              <a:ext cx="265" cy="288"/>
            </a:xfrm>
            <a:custGeom>
              <a:avLst/>
              <a:gdLst>
                <a:gd name="T0" fmla="*/ 11 w 12"/>
                <a:gd name="T1" fmla="*/ 2 h 13"/>
                <a:gd name="T2" fmla="*/ 12 w 12"/>
                <a:gd name="T3" fmla="*/ 5 h 13"/>
                <a:gd name="T4" fmla="*/ 8 w 12"/>
                <a:gd name="T5" fmla="*/ 12 h 13"/>
                <a:gd name="T6" fmla="*/ 6 w 12"/>
                <a:gd name="T7" fmla="*/ 13 h 13"/>
                <a:gd name="T8" fmla="*/ 2 w 12"/>
                <a:gd name="T9" fmla="*/ 10 h 13"/>
                <a:gd name="T10" fmla="*/ 1 w 12"/>
                <a:gd name="T11" fmla="*/ 8 h 13"/>
                <a:gd name="T12" fmla="*/ 5 w 12"/>
                <a:gd name="T13" fmla="*/ 1 h 13"/>
                <a:gd name="T14" fmla="*/ 7 w 12"/>
                <a:gd name="T15" fmla="*/ 0 h 13"/>
                <a:gd name="T16" fmla="*/ 11 w 12"/>
                <a:gd name="T17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11" y="2"/>
                  </a:moveTo>
                  <a:cubicBezTo>
                    <a:pt x="12" y="3"/>
                    <a:pt x="12" y="4"/>
                    <a:pt x="12" y="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1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lnTo>
                    <a:pt x="11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îṧḻídê"/>
            <p:cNvSpPr/>
            <p:nvPr/>
          </p:nvSpPr>
          <p:spPr bwMode="auto">
            <a:xfrm>
              <a:off x="27929" y="16536"/>
              <a:ext cx="265" cy="288"/>
            </a:xfrm>
            <a:custGeom>
              <a:avLst/>
              <a:gdLst>
                <a:gd name="T0" fmla="*/ 7 w 12"/>
                <a:gd name="T1" fmla="*/ 0 h 13"/>
                <a:gd name="T2" fmla="*/ 4 w 12"/>
                <a:gd name="T3" fmla="*/ 1 h 13"/>
                <a:gd name="T4" fmla="*/ 1 w 12"/>
                <a:gd name="T5" fmla="*/ 8 h 13"/>
                <a:gd name="T6" fmla="*/ 1 w 12"/>
                <a:gd name="T7" fmla="*/ 11 h 13"/>
                <a:gd name="T8" fmla="*/ 6 w 12"/>
                <a:gd name="T9" fmla="*/ 13 h 13"/>
                <a:gd name="T10" fmla="*/ 8 w 12"/>
                <a:gd name="T11" fmla="*/ 12 h 13"/>
                <a:gd name="T12" fmla="*/ 12 w 12"/>
                <a:gd name="T13" fmla="*/ 5 h 13"/>
                <a:gd name="T14" fmla="*/ 11 w 12"/>
                <a:gd name="T15" fmla="*/ 3 h 13"/>
                <a:gd name="T16" fmla="*/ 7 w 1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8" y="1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3"/>
                    <a:pt x="11" y="3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ïšlïḍè"/>
            <p:cNvSpPr/>
            <p:nvPr/>
          </p:nvSpPr>
          <p:spPr bwMode="auto">
            <a:xfrm>
              <a:off x="26889" y="16468"/>
              <a:ext cx="245" cy="265"/>
            </a:xfrm>
            <a:custGeom>
              <a:avLst/>
              <a:gdLst>
                <a:gd name="T0" fmla="*/ 6 w 11"/>
                <a:gd name="T1" fmla="*/ 0 h 12"/>
                <a:gd name="T2" fmla="*/ 8 w 11"/>
                <a:gd name="T3" fmla="*/ 1 h 12"/>
                <a:gd name="T4" fmla="*/ 11 w 11"/>
                <a:gd name="T5" fmla="*/ 9 h 12"/>
                <a:gd name="T6" fmla="*/ 10 w 11"/>
                <a:gd name="T7" fmla="*/ 11 h 12"/>
                <a:gd name="T8" fmla="*/ 5 w 11"/>
                <a:gd name="T9" fmla="*/ 12 h 12"/>
                <a:gd name="T10" fmla="*/ 3 w 11"/>
                <a:gd name="T11" fmla="*/ 11 h 12"/>
                <a:gd name="T12" fmla="*/ 1 w 11"/>
                <a:gd name="T13" fmla="*/ 3 h 12"/>
                <a:gd name="T14" fmla="*/ 2 w 11"/>
                <a:gd name="T15" fmla="*/ 1 h 12"/>
                <a:gd name="T16" fmla="*/ 6 w 11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6" y="0"/>
                  </a:moveTo>
                  <a:cubicBezTo>
                    <a:pt x="7" y="0"/>
                    <a:pt x="8" y="0"/>
                    <a:pt x="8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1" y="10"/>
                    <a:pt x="10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2"/>
                    <a:pt x="2" y="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ïṧḻïďe"/>
            <p:cNvSpPr/>
            <p:nvPr/>
          </p:nvSpPr>
          <p:spPr bwMode="auto">
            <a:xfrm>
              <a:off x="27974" y="16116"/>
              <a:ext cx="243" cy="265"/>
            </a:xfrm>
            <a:custGeom>
              <a:avLst/>
              <a:gdLst>
                <a:gd name="T0" fmla="*/ 1 w 11"/>
                <a:gd name="T1" fmla="*/ 1 h 12"/>
                <a:gd name="T2" fmla="*/ 0 w 11"/>
                <a:gd name="T3" fmla="*/ 3 h 12"/>
                <a:gd name="T4" fmla="*/ 3 w 11"/>
                <a:gd name="T5" fmla="*/ 11 h 12"/>
                <a:gd name="T6" fmla="*/ 5 w 11"/>
                <a:gd name="T7" fmla="*/ 12 h 12"/>
                <a:gd name="T8" fmla="*/ 10 w 11"/>
                <a:gd name="T9" fmla="*/ 11 h 12"/>
                <a:gd name="T10" fmla="*/ 11 w 11"/>
                <a:gd name="T11" fmla="*/ 9 h 12"/>
                <a:gd name="T12" fmla="*/ 8 w 11"/>
                <a:gd name="T13" fmla="*/ 1 h 12"/>
                <a:gd name="T14" fmla="*/ 6 w 11"/>
                <a:gd name="T15" fmla="*/ 0 h 12"/>
                <a:gd name="T16" fmla="*/ 1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îš1ïḋe"/>
            <p:cNvSpPr/>
            <p:nvPr/>
          </p:nvSpPr>
          <p:spPr bwMode="auto">
            <a:xfrm>
              <a:off x="27154" y="16801"/>
              <a:ext cx="288" cy="265"/>
            </a:xfrm>
            <a:custGeom>
              <a:avLst/>
              <a:gdLst>
                <a:gd name="T0" fmla="*/ 3 w 13"/>
                <a:gd name="T1" fmla="*/ 1 h 12"/>
                <a:gd name="T2" fmla="*/ 5 w 13"/>
                <a:gd name="T3" fmla="*/ 0 h 12"/>
                <a:gd name="T4" fmla="*/ 12 w 13"/>
                <a:gd name="T5" fmla="*/ 4 h 12"/>
                <a:gd name="T6" fmla="*/ 13 w 13"/>
                <a:gd name="T7" fmla="*/ 6 h 12"/>
                <a:gd name="T8" fmla="*/ 11 w 13"/>
                <a:gd name="T9" fmla="*/ 11 h 12"/>
                <a:gd name="T10" fmla="*/ 9 w 13"/>
                <a:gd name="T11" fmla="*/ 11 h 12"/>
                <a:gd name="T12" fmla="*/ 1 w 13"/>
                <a:gd name="T13" fmla="*/ 8 h 12"/>
                <a:gd name="T14" fmla="*/ 0 w 13"/>
                <a:gd name="T15" fmla="*/ 6 h 12"/>
                <a:gd name="T16" fmla="*/ 3 w 13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3" y="1"/>
                  </a:moveTo>
                  <a:cubicBezTo>
                    <a:pt x="3" y="0"/>
                    <a:pt x="4" y="0"/>
                    <a:pt x="5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9" y="12"/>
                    <a:pt x="9" y="1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4" name="í$ḷíḓé"/>
            <p:cNvSpPr/>
            <p:nvPr/>
          </p:nvSpPr>
          <p:spPr bwMode="auto">
            <a:xfrm>
              <a:off x="27658" y="15756"/>
              <a:ext cx="288" cy="265"/>
            </a:xfrm>
            <a:custGeom>
              <a:avLst/>
              <a:gdLst>
                <a:gd name="T0" fmla="*/ 1 w 13"/>
                <a:gd name="T1" fmla="*/ 6 h 12"/>
                <a:gd name="T2" fmla="*/ 1 w 13"/>
                <a:gd name="T3" fmla="*/ 8 h 12"/>
                <a:gd name="T4" fmla="*/ 9 w 13"/>
                <a:gd name="T5" fmla="*/ 12 h 12"/>
                <a:gd name="T6" fmla="*/ 11 w 13"/>
                <a:gd name="T7" fmla="*/ 11 h 12"/>
                <a:gd name="T8" fmla="*/ 13 w 13"/>
                <a:gd name="T9" fmla="*/ 6 h 12"/>
                <a:gd name="T10" fmla="*/ 12 w 13"/>
                <a:gd name="T11" fmla="*/ 4 h 12"/>
                <a:gd name="T12" fmla="*/ 5 w 13"/>
                <a:gd name="T13" fmla="*/ 1 h 12"/>
                <a:gd name="T14" fmla="*/ 3 w 13"/>
                <a:gd name="T15" fmla="*/ 1 h 12"/>
                <a:gd name="T16" fmla="*/ 1 w 13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1" y="6"/>
                  </a:moveTo>
                  <a:cubicBezTo>
                    <a:pt x="0" y="6"/>
                    <a:pt x="1" y="7"/>
                    <a:pt x="1" y="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10" y="12"/>
                    <a:pt x="11" y="1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3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741295" y="3815430"/>
            <a:ext cx="530860" cy="542290"/>
            <a:chOff x="26889" y="15734"/>
            <a:chExt cx="1327" cy="1354"/>
          </a:xfrm>
        </p:grpSpPr>
        <p:sp>
          <p:nvSpPr>
            <p:cNvPr id="5" name="îŝḷíḍê"/>
            <p:cNvSpPr/>
            <p:nvPr/>
          </p:nvSpPr>
          <p:spPr bwMode="auto">
            <a:xfrm>
              <a:off x="26911" y="15783"/>
              <a:ext cx="1283" cy="1283"/>
            </a:xfrm>
            <a:custGeom>
              <a:avLst/>
              <a:gdLst>
                <a:gd name="T0" fmla="*/ 21 w 58"/>
                <a:gd name="T1" fmla="*/ 5 h 58"/>
                <a:gd name="T2" fmla="*/ 5 w 58"/>
                <a:gd name="T3" fmla="*/ 37 h 58"/>
                <a:gd name="T4" fmla="*/ 37 w 58"/>
                <a:gd name="T5" fmla="*/ 53 h 58"/>
                <a:gd name="T6" fmla="*/ 54 w 58"/>
                <a:gd name="T7" fmla="*/ 21 h 58"/>
                <a:gd name="T8" fmla="*/ 21 w 58"/>
                <a:gd name="T9" fmla="*/ 5 h 58"/>
                <a:gd name="T10" fmla="*/ 35 w 58"/>
                <a:gd name="T11" fmla="*/ 45 h 58"/>
                <a:gd name="T12" fmla="*/ 13 w 58"/>
                <a:gd name="T13" fmla="*/ 34 h 58"/>
                <a:gd name="T14" fmla="*/ 24 w 58"/>
                <a:gd name="T15" fmla="*/ 13 h 58"/>
                <a:gd name="T16" fmla="*/ 45 w 58"/>
                <a:gd name="T17" fmla="*/ 24 h 58"/>
                <a:gd name="T18" fmla="*/ 35 w 58"/>
                <a:gd name="T19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1" y="5"/>
                  </a:moveTo>
                  <a:cubicBezTo>
                    <a:pt x="8" y="9"/>
                    <a:pt x="0" y="24"/>
                    <a:pt x="5" y="37"/>
                  </a:cubicBezTo>
                  <a:cubicBezTo>
                    <a:pt x="9" y="50"/>
                    <a:pt x="24" y="58"/>
                    <a:pt x="37" y="53"/>
                  </a:cubicBezTo>
                  <a:cubicBezTo>
                    <a:pt x="51" y="49"/>
                    <a:pt x="58" y="34"/>
                    <a:pt x="54" y="21"/>
                  </a:cubicBezTo>
                  <a:cubicBezTo>
                    <a:pt x="49" y="8"/>
                    <a:pt x="35" y="0"/>
                    <a:pt x="21" y="5"/>
                  </a:cubicBezTo>
                  <a:close/>
                  <a:moveTo>
                    <a:pt x="35" y="45"/>
                  </a:moveTo>
                  <a:cubicBezTo>
                    <a:pt x="26" y="48"/>
                    <a:pt x="16" y="43"/>
                    <a:pt x="13" y="34"/>
                  </a:cubicBezTo>
                  <a:cubicBezTo>
                    <a:pt x="10" y="25"/>
                    <a:pt x="15" y="16"/>
                    <a:pt x="24" y="13"/>
                  </a:cubicBezTo>
                  <a:cubicBezTo>
                    <a:pt x="33" y="10"/>
                    <a:pt x="42" y="15"/>
                    <a:pt x="45" y="24"/>
                  </a:cubicBezTo>
                  <a:cubicBezTo>
                    <a:pt x="48" y="33"/>
                    <a:pt x="43" y="42"/>
                    <a:pt x="35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işḻiďe"/>
            <p:cNvSpPr/>
            <p:nvPr/>
          </p:nvSpPr>
          <p:spPr bwMode="auto">
            <a:xfrm>
              <a:off x="27238" y="15734"/>
              <a:ext cx="288" cy="243"/>
            </a:xfrm>
            <a:custGeom>
              <a:avLst/>
              <a:gdLst>
                <a:gd name="T0" fmla="*/ 12 w 13"/>
                <a:gd name="T1" fmla="*/ 6 h 11"/>
                <a:gd name="T2" fmla="*/ 11 w 13"/>
                <a:gd name="T3" fmla="*/ 8 h 11"/>
                <a:gd name="T4" fmla="*/ 4 w 13"/>
                <a:gd name="T5" fmla="*/ 11 h 11"/>
                <a:gd name="T6" fmla="*/ 2 w 13"/>
                <a:gd name="T7" fmla="*/ 10 h 11"/>
                <a:gd name="T8" fmla="*/ 0 w 13"/>
                <a:gd name="T9" fmla="*/ 5 h 11"/>
                <a:gd name="T10" fmla="*/ 1 w 13"/>
                <a:gd name="T11" fmla="*/ 3 h 11"/>
                <a:gd name="T12" fmla="*/ 9 w 13"/>
                <a:gd name="T13" fmla="*/ 0 h 11"/>
                <a:gd name="T14" fmla="*/ 11 w 13"/>
                <a:gd name="T15" fmla="*/ 1 h 11"/>
                <a:gd name="T16" fmla="*/ 12 w 13"/>
                <a:gd name="T1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2" y="6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1"/>
                    <a:pt x="11" y="1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iṧlîḓê"/>
            <p:cNvSpPr/>
            <p:nvPr/>
          </p:nvSpPr>
          <p:spPr bwMode="auto">
            <a:xfrm>
              <a:off x="27596" y="16846"/>
              <a:ext cx="288" cy="243"/>
            </a:xfrm>
            <a:custGeom>
              <a:avLst/>
              <a:gdLst>
                <a:gd name="T0" fmla="*/ 11 w 13"/>
                <a:gd name="T1" fmla="*/ 1 h 11"/>
                <a:gd name="T2" fmla="*/ 9 w 13"/>
                <a:gd name="T3" fmla="*/ 0 h 11"/>
                <a:gd name="T4" fmla="*/ 1 w 13"/>
                <a:gd name="T5" fmla="*/ 3 h 11"/>
                <a:gd name="T6" fmla="*/ 0 w 13"/>
                <a:gd name="T7" fmla="*/ 5 h 11"/>
                <a:gd name="T8" fmla="*/ 2 w 13"/>
                <a:gd name="T9" fmla="*/ 9 h 11"/>
                <a:gd name="T10" fmla="*/ 4 w 13"/>
                <a:gd name="T11" fmla="*/ 11 h 11"/>
                <a:gd name="T12" fmla="*/ 11 w 13"/>
                <a:gd name="T13" fmla="*/ 8 h 11"/>
                <a:gd name="T14" fmla="*/ 12 w 13"/>
                <a:gd name="T15" fmla="*/ 6 h 11"/>
                <a:gd name="T16" fmla="*/ 11 w 13"/>
                <a:gd name="T1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7"/>
                    <a:pt x="12" y="6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ïsḻíḋê"/>
            <p:cNvSpPr/>
            <p:nvPr/>
          </p:nvSpPr>
          <p:spPr bwMode="auto">
            <a:xfrm>
              <a:off x="26911" y="16026"/>
              <a:ext cx="265" cy="288"/>
            </a:xfrm>
            <a:custGeom>
              <a:avLst/>
              <a:gdLst>
                <a:gd name="T0" fmla="*/ 11 w 12"/>
                <a:gd name="T1" fmla="*/ 2 h 13"/>
                <a:gd name="T2" fmla="*/ 12 w 12"/>
                <a:gd name="T3" fmla="*/ 5 h 13"/>
                <a:gd name="T4" fmla="*/ 8 w 12"/>
                <a:gd name="T5" fmla="*/ 12 h 13"/>
                <a:gd name="T6" fmla="*/ 6 w 12"/>
                <a:gd name="T7" fmla="*/ 13 h 13"/>
                <a:gd name="T8" fmla="*/ 2 w 12"/>
                <a:gd name="T9" fmla="*/ 10 h 13"/>
                <a:gd name="T10" fmla="*/ 1 w 12"/>
                <a:gd name="T11" fmla="*/ 8 h 13"/>
                <a:gd name="T12" fmla="*/ 5 w 12"/>
                <a:gd name="T13" fmla="*/ 1 h 13"/>
                <a:gd name="T14" fmla="*/ 7 w 12"/>
                <a:gd name="T15" fmla="*/ 0 h 13"/>
                <a:gd name="T16" fmla="*/ 11 w 12"/>
                <a:gd name="T17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11" y="2"/>
                  </a:moveTo>
                  <a:cubicBezTo>
                    <a:pt x="12" y="3"/>
                    <a:pt x="12" y="4"/>
                    <a:pt x="12" y="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1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lnTo>
                    <a:pt x="11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îṧḻídê"/>
            <p:cNvSpPr/>
            <p:nvPr/>
          </p:nvSpPr>
          <p:spPr bwMode="auto">
            <a:xfrm>
              <a:off x="27929" y="16536"/>
              <a:ext cx="265" cy="288"/>
            </a:xfrm>
            <a:custGeom>
              <a:avLst/>
              <a:gdLst>
                <a:gd name="T0" fmla="*/ 7 w 12"/>
                <a:gd name="T1" fmla="*/ 0 h 13"/>
                <a:gd name="T2" fmla="*/ 4 w 12"/>
                <a:gd name="T3" fmla="*/ 1 h 13"/>
                <a:gd name="T4" fmla="*/ 1 w 12"/>
                <a:gd name="T5" fmla="*/ 8 h 13"/>
                <a:gd name="T6" fmla="*/ 1 w 12"/>
                <a:gd name="T7" fmla="*/ 11 h 13"/>
                <a:gd name="T8" fmla="*/ 6 w 12"/>
                <a:gd name="T9" fmla="*/ 13 h 13"/>
                <a:gd name="T10" fmla="*/ 8 w 12"/>
                <a:gd name="T11" fmla="*/ 12 h 13"/>
                <a:gd name="T12" fmla="*/ 12 w 12"/>
                <a:gd name="T13" fmla="*/ 5 h 13"/>
                <a:gd name="T14" fmla="*/ 11 w 12"/>
                <a:gd name="T15" fmla="*/ 3 h 13"/>
                <a:gd name="T16" fmla="*/ 7 w 1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8" y="1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3"/>
                    <a:pt x="11" y="3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ïšlïḍè"/>
            <p:cNvSpPr/>
            <p:nvPr/>
          </p:nvSpPr>
          <p:spPr bwMode="auto">
            <a:xfrm>
              <a:off x="26889" y="16468"/>
              <a:ext cx="245" cy="265"/>
            </a:xfrm>
            <a:custGeom>
              <a:avLst/>
              <a:gdLst>
                <a:gd name="T0" fmla="*/ 6 w 11"/>
                <a:gd name="T1" fmla="*/ 0 h 12"/>
                <a:gd name="T2" fmla="*/ 8 w 11"/>
                <a:gd name="T3" fmla="*/ 1 h 12"/>
                <a:gd name="T4" fmla="*/ 11 w 11"/>
                <a:gd name="T5" fmla="*/ 9 h 12"/>
                <a:gd name="T6" fmla="*/ 10 w 11"/>
                <a:gd name="T7" fmla="*/ 11 h 12"/>
                <a:gd name="T8" fmla="*/ 5 w 11"/>
                <a:gd name="T9" fmla="*/ 12 h 12"/>
                <a:gd name="T10" fmla="*/ 3 w 11"/>
                <a:gd name="T11" fmla="*/ 11 h 12"/>
                <a:gd name="T12" fmla="*/ 1 w 11"/>
                <a:gd name="T13" fmla="*/ 3 h 12"/>
                <a:gd name="T14" fmla="*/ 2 w 11"/>
                <a:gd name="T15" fmla="*/ 1 h 12"/>
                <a:gd name="T16" fmla="*/ 6 w 11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6" y="0"/>
                  </a:moveTo>
                  <a:cubicBezTo>
                    <a:pt x="7" y="0"/>
                    <a:pt x="8" y="0"/>
                    <a:pt x="8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1" y="10"/>
                    <a:pt x="10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2"/>
                    <a:pt x="2" y="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ïṧḻïďe"/>
            <p:cNvSpPr/>
            <p:nvPr/>
          </p:nvSpPr>
          <p:spPr bwMode="auto">
            <a:xfrm>
              <a:off x="27974" y="16116"/>
              <a:ext cx="243" cy="265"/>
            </a:xfrm>
            <a:custGeom>
              <a:avLst/>
              <a:gdLst>
                <a:gd name="T0" fmla="*/ 1 w 11"/>
                <a:gd name="T1" fmla="*/ 1 h 12"/>
                <a:gd name="T2" fmla="*/ 0 w 11"/>
                <a:gd name="T3" fmla="*/ 3 h 12"/>
                <a:gd name="T4" fmla="*/ 3 w 11"/>
                <a:gd name="T5" fmla="*/ 11 h 12"/>
                <a:gd name="T6" fmla="*/ 5 w 11"/>
                <a:gd name="T7" fmla="*/ 12 h 12"/>
                <a:gd name="T8" fmla="*/ 10 w 11"/>
                <a:gd name="T9" fmla="*/ 11 h 12"/>
                <a:gd name="T10" fmla="*/ 11 w 11"/>
                <a:gd name="T11" fmla="*/ 9 h 12"/>
                <a:gd name="T12" fmla="*/ 8 w 11"/>
                <a:gd name="T13" fmla="*/ 1 h 12"/>
                <a:gd name="T14" fmla="*/ 6 w 11"/>
                <a:gd name="T15" fmla="*/ 0 h 12"/>
                <a:gd name="T16" fmla="*/ 1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îš1ïḋe"/>
            <p:cNvSpPr/>
            <p:nvPr/>
          </p:nvSpPr>
          <p:spPr bwMode="auto">
            <a:xfrm>
              <a:off x="27154" y="16801"/>
              <a:ext cx="288" cy="265"/>
            </a:xfrm>
            <a:custGeom>
              <a:avLst/>
              <a:gdLst>
                <a:gd name="T0" fmla="*/ 3 w 13"/>
                <a:gd name="T1" fmla="*/ 1 h 12"/>
                <a:gd name="T2" fmla="*/ 5 w 13"/>
                <a:gd name="T3" fmla="*/ 0 h 12"/>
                <a:gd name="T4" fmla="*/ 12 w 13"/>
                <a:gd name="T5" fmla="*/ 4 h 12"/>
                <a:gd name="T6" fmla="*/ 13 w 13"/>
                <a:gd name="T7" fmla="*/ 6 h 12"/>
                <a:gd name="T8" fmla="*/ 11 w 13"/>
                <a:gd name="T9" fmla="*/ 11 h 12"/>
                <a:gd name="T10" fmla="*/ 9 w 13"/>
                <a:gd name="T11" fmla="*/ 11 h 12"/>
                <a:gd name="T12" fmla="*/ 1 w 13"/>
                <a:gd name="T13" fmla="*/ 8 h 12"/>
                <a:gd name="T14" fmla="*/ 0 w 13"/>
                <a:gd name="T15" fmla="*/ 6 h 12"/>
                <a:gd name="T16" fmla="*/ 3 w 13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3" y="1"/>
                  </a:moveTo>
                  <a:cubicBezTo>
                    <a:pt x="3" y="0"/>
                    <a:pt x="4" y="0"/>
                    <a:pt x="5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9" y="12"/>
                    <a:pt x="9" y="1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" name="í$ḷíḓé"/>
            <p:cNvSpPr/>
            <p:nvPr/>
          </p:nvSpPr>
          <p:spPr bwMode="auto">
            <a:xfrm>
              <a:off x="27658" y="15756"/>
              <a:ext cx="288" cy="265"/>
            </a:xfrm>
            <a:custGeom>
              <a:avLst/>
              <a:gdLst>
                <a:gd name="T0" fmla="*/ 1 w 13"/>
                <a:gd name="T1" fmla="*/ 6 h 12"/>
                <a:gd name="T2" fmla="*/ 1 w 13"/>
                <a:gd name="T3" fmla="*/ 8 h 12"/>
                <a:gd name="T4" fmla="*/ 9 w 13"/>
                <a:gd name="T5" fmla="*/ 12 h 12"/>
                <a:gd name="T6" fmla="*/ 11 w 13"/>
                <a:gd name="T7" fmla="*/ 11 h 12"/>
                <a:gd name="T8" fmla="*/ 13 w 13"/>
                <a:gd name="T9" fmla="*/ 6 h 12"/>
                <a:gd name="T10" fmla="*/ 12 w 13"/>
                <a:gd name="T11" fmla="*/ 4 h 12"/>
                <a:gd name="T12" fmla="*/ 5 w 13"/>
                <a:gd name="T13" fmla="*/ 1 h 12"/>
                <a:gd name="T14" fmla="*/ 3 w 13"/>
                <a:gd name="T15" fmla="*/ 1 h 12"/>
                <a:gd name="T16" fmla="*/ 1 w 13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1" y="6"/>
                  </a:moveTo>
                  <a:cubicBezTo>
                    <a:pt x="0" y="6"/>
                    <a:pt x="1" y="7"/>
                    <a:pt x="1" y="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10" y="12"/>
                    <a:pt x="11" y="1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3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41295" y="4913695"/>
            <a:ext cx="530860" cy="542290"/>
            <a:chOff x="26889" y="15734"/>
            <a:chExt cx="1327" cy="1354"/>
          </a:xfrm>
        </p:grpSpPr>
        <p:sp>
          <p:nvSpPr>
            <p:cNvPr id="15" name="îŝḷíḍê"/>
            <p:cNvSpPr/>
            <p:nvPr/>
          </p:nvSpPr>
          <p:spPr bwMode="auto">
            <a:xfrm>
              <a:off x="26911" y="15783"/>
              <a:ext cx="1283" cy="1283"/>
            </a:xfrm>
            <a:custGeom>
              <a:avLst/>
              <a:gdLst>
                <a:gd name="T0" fmla="*/ 21 w 58"/>
                <a:gd name="T1" fmla="*/ 5 h 58"/>
                <a:gd name="T2" fmla="*/ 5 w 58"/>
                <a:gd name="T3" fmla="*/ 37 h 58"/>
                <a:gd name="T4" fmla="*/ 37 w 58"/>
                <a:gd name="T5" fmla="*/ 53 h 58"/>
                <a:gd name="T6" fmla="*/ 54 w 58"/>
                <a:gd name="T7" fmla="*/ 21 h 58"/>
                <a:gd name="T8" fmla="*/ 21 w 58"/>
                <a:gd name="T9" fmla="*/ 5 h 58"/>
                <a:gd name="T10" fmla="*/ 35 w 58"/>
                <a:gd name="T11" fmla="*/ 45 h 58"/>
                <a:gd name="T12" fmla="*/ 13 w 58"/>
                <a:gd name="T13" fmla="*/ 34 h 58"/>
                <a:gd name="T14" fmla="*/ 24 w 58"/>
                <a:gd name="T15" fmla="*/ 13 h 58"/>
                <a:gd name="T16" fmla="*/ 45 w 58"/>
                <a:gd name="T17" fmla="*/ 24 h 58"/>
                <a:gd name="T18" fmla="*/ 35 w 58"/>
                <a:gd name="T19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1" y="5"/>
                  </a:moveTo>
                  <a:cubicBezTo>
                    <a:pt x="8" y="9"/>
                    <a:pt x="0" y="24"/>
                    <a:pt x="5" y="37"/>
                  </a:cubicBezTo>
                  <a:cubicBezTo>
                    <a:pt x="9" y="50"/>
                    <a:pt x="24" y="58"/>
                    <a:pt x="37" y="53"/>
                  </a:cubicBezTo>
                  <a:cubicBezTo>
                    <a:pt x="51" y="49"/>
                    <a:pt x="58" y="34"/>
                    <a:pt x="54" y="21"/>
                  </a:cubicBezTo>
                  <a:cubicBezTo>
                    <a:pt x="49" y="8"/>
                    <a:pt x="35" y="0"/>
                    <a:pt x="21" y="5"/>
                  </a:cubicBezTo>
                  <a:close/>
                  <a:moveTo>
                    <a:pt x="35" y="45"/>
                  </a:moveTo>
                  <a:cubicBezTo>
                    <a:pt x="26" y="48"/>
                    <a:pt x="16" y="43"/>
                    <a:pt x="13" y="34"/>
                  </a:cubicBezTo>
                  <a:cubicBezTo>
                    <a:pt x="10" y="25"/>
                    <a:pt x="15" y="16"/>
                    <a:pt x="24" y="13"/>
                  </a:cubicBezTo>
                  <a:cubicBezTo>
                    <a:pt x="33" y="10"/>
                    <a:pt x="42" y="15"/>
                    <a:pt x="45" y="24"/>
                  </a:cubicBezTo>
                  <a:cubicBezTo>
                    <a:pt x="48" y="33"/>
                    <a:pt x="43" y="42"/>
                    <a:pt x="35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işḻiďe"/>
            <p:cNvSpPr/>
            <p:nvPr/>
          </p:nvSpPr>
          <p:spPr bwMode="auto">
            <a:xfrm>
              <a:off x="27238" y="15734"/>
              <a:ext cx="288" cy="243"/>
            </a:xfrm>
            <a:custGeom>
              <a:avLst/>
              <a:gdLst>
                <a:gd name="T0" fmla="*/ 12 w 13"/>
                <a:gd name="T1" fmla="*/ 6 h 11"/>
                <a:gd name="T2" fmla="*/ 11 w 13"/>
                <a:gd name="T3" fmla="*/ 8 h 11"/>
                <a:gd name="T4" fmla="*/ 4 w 13"/>
                <a:gd name="T5" fmla="*/ 11 h 11"/>
                <a:gd name="T6" fmla="*/ 2 w 13"/>
                <a:gd name="T7" fmla="*/ 10 h 11"/>
                <a:gd name="T8" fmla="*/ 0 w 13"/>
                <a:gd name="T9" fmla="*/ 5 h 11"/>
                <a:gd name="T10" fmla="*/ 1 w 13"/>
                <a:gd name="T11" fmla="*/ 3 h 11"/>
                <a:gd name="T12" fmla="*/ 9 w 13"/>
                <a:gd name="T13" fmla="*/ 0 h 11"/>
                <a:gd name="T14" fmla="*/ 11 w 13"/>
                <a:gd name="T15" fmla="*/ 1 h 11"/>
                <a:gd name="T16" fmla="*/ 12 w 13"/>
                <a:gd name="T1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2" y="6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1"/>
                    <a:pt x="11" y="1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iṧlîḓê"/>
            <p:cNvSpPr/>
            <p:nvPr/>
          </p:nvSpPr>
          <p:spPr bwMode="auto">
            <a:xfrm>
              <a:off x="27596" y="16846"/>
              <a:ext cx="288" cy="243"/>
            </a:xfrm>
            <a:custGeom>
              <a:avLst/>
              <a:gdLst>
                <a:gd name="T0" fmla="*/ 11 w 13"/>
                <a:gd name="T1" fmla="*/ 1 h 11"/>
                <a:gd name="T2" fmla="*/ 9 w 13"/>
                <a:gd name="T3" fmla="*/ 0 h 11"/>
                <a:gd name="T4" fmla="*/ 1 w 13"/>
                <a:gd name="T5" fmla="*/ 3 h 11"/>
                <a:gd name="T6" fmla="*/ 0 w 13"/>
                <a:gd name="T7" fmla="*/ 5 h 11"/>
                <a:gd name="T8" fmla="*/ 2 w 13"/>
                <a:gd name="T9" fmla="*/ 9 h 11"/>
                <a:gd name="T10" fmla="*/ 4 w 13"/>
                <a:gd name="T11" fmla="*/ 11 h 11"/>
                <a:gd name="T12" fmla="*/ 11 w 13"/>
                <a:gd name="T13" fmla="*/ 8 h 11"/>
                <a:gd name="T14" fmla="*/ 12 w 13"/>
                <a:gd name="T15" fmla="*/ 6 h 11"/>
                <a:gd name="T16" fmla="*/ 11 w 13"/>
                <a:gd name="T1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7"/>
                    <a:pt x="12" y="6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ïsḻíḋê"/>
            <p:cNvSpPr/>
            <p:nvPr/>
          </p:nvSpPr>
          <p:spPr bwMode="auto">
            <a:xfrm>
              <a:off x="26911" y="16026"/>
              <a:ext cx="265" cy="288"/>
            </a:xfrm>
            <a:custGeom>
              <a:avLst/>
              <a:gdLst>
                <a:gd name="T0" fmla="*/ 11 w 12"/>
                <a:gd name="T1" fmla="*/ 2 h 13"/>
                <a:gd name="T2" fmla="*/ 12 w 12"/>
                <a:gd name="T3" fmla="*/ 5 h 13"/>
                <a:gd name="T4" fmla="*/ 8 w 12"/>
                <a:gd name="T5" fmla="*/ 12 h 13"/>
                <a:gd name="T6" fmla="*/ 6 w 12"/>
                <a:gd name="T7" fmla="*/ 13 h 13"/>
                <a:gd name="T8" fmla="*/ 2 w 12"/>
                <a:gd name="T9" fmla="*/ 10 h 13"/>
                <a:gd name="T10" fmla="*/ 1 w 12"/>
                <a:gd name="T11" fmla="*/ 8 h 13"/>
                <a:gd name="T12" fmla="*/ 5 w 12"/>
                <a:gd name="T13" fmla="*/ 1 h 13"/>
                <a:gd name="T14" fmla="*/ 7 w 12"/>
                <a:gd name="T15" fmla="*/ 0 h 13"/>
                <a:gd name="T16" fmla="*/ 11 w 12"/>
                <a:gd name="T17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11" y="2"/>
                  </a:moveTo>
                  <a:cubicBezTo>
                    <a:pt x="12" y="3"/>
                    <a:pt x="12" y="4"/>
                    <a:pt x="12" y="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1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lnTo>
                    <a:pt x="11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îṧḻídê"/>
            <p:cNvSpPr/>
            <p:nvPr/>
          </p:nvSpPr>
          <p:spPr bwMode="auto">
            <a:xfrm>
              <a:off x="27929" y="16536"/>
              <a:ext cx="265" cy="288"/>
            </a:xfrm>
            <a:custGeom>
              <a:avLst/>
              <a:gdLst>
                <a:gd name="T0" fmla="*/ 7 w 12"/>
                <a:gd name="T1" fmla="*/ 0 h 13"/>
                <a:gd name="T2" fmla="*/ 4 w 12"/>
                <a:gd name="T3" fmla="*/ 1 h 13"/>
                <a:gd name="T4" fmla="*/ 1 w 12"/>
                <a:gd name="T5" fmla="*/ 8 h 13"/>
                <a:gd name="T6" fmla="*/ 1 w 12"/>
                <a:gd name="T7" fmla="*/ 11 h 13"/>
                <a:gd name="T8" fmla="*/ 6 w 12"/>
                <a:gd name="T9" fmla="*/ 13 h 13"/>
                <a:gd name="T10" fmla="*/ 8 w 12"/>
                <a:gd name="T11" fmla="*/ 12 h 13"/>
                <a:gd name="T12" fmla="*/ 12 w 12"/>
                <a:gd name="T13" fmla="*/ 5 h 13"/>
                <a:gd name="T14" fmla="*/ 11 w 12"/>
                <a:gd name="T15" fmla="*/ 3 h 13"/>
                <a:gd name="T16" fmla="*/ 7 w 1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8" y="1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3"/>
                    <a:pt x="11" y="3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ïšlïḍè"/>
            <p:cNvSpPr/>
            <p:nvPr/>
          </p:nvSpPr>
          <p:spPr bwMode="auto">
            <a:xfrm>
              <a:off x="26889" y="16468"/>
              <a:ext cx="245" cy="265"/>
            </a:xfrm>
            <a:custGeom>
              <a:avLst/>
              <a:gdLst>
                <a:gd name="T0" fmla="*/ 6 w 11"/>
                <a:gd name="T1" fmla="*/ 0 h 12"/>
                <a:gd name="T2" fmla="*/ 8 w 11"/>
                <a:gd name="T3" fmla="*/ 1 h 12"/>
                <a:gd name="T4" fmla="*/ 11 w 11"/>
                <a:gd name="T5" fmla="*/ 9 h 12"/>
                <a:gd name="T6" fmla="*/ 10 w 11"/>
                <a:gd name="T7" fmla="*/ 11 h 12"/>
                <a:gd name="T8" fmla="*/ 5 w 11"/>
                <a:gd name="T9" fmla="*/ 12 h 12"/>
                <a:gd name="T10" fmla="*/ 3 w 11"/>
                <a:gd name="T11" fmla="*/ 11 h 12"/>
                <a:gd name="T12" fmla="*/ 1 w 11"/>
                <a:gd name="T13" fmla="*/ 3 h 12"/>
                <a:gd name="T14" fmla="*/ 2 w 11"/>
                <a:gd name="T15" fmla="*/ 1 h 12"/>
                <a:gd name="T16" fmla="*/ 6 w 11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6" y="0"/>
                  </a:moveTo>
                  <a:cubicBezTo>
                    <a:pt x="7" y="0"/>
                    <a:pt x="8" y="0"/>
                    <a:pt x="8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1" y="10"/>
                    <a:pt x="10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2"/>
                    <a:pt x="2" y="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" name="ïṧḻïďe"/>
            <p:cNvSpPr/>
            <p:nvPr/>
          </p:nvSpPr>
          <p:spPr bwMode="auto">
            <a:xfrm>
              <a:off x="27974" y="16116"/>
              <a:ext cx="243" cy="265"/>
            </a:xfrm>
            <a:custGeom>
              <a:avLst/>
              <a:gdLst>
                <a:gd name="T0" fmla="*/ 1 w 11"/>
                <a:gd name="T1" fmla="*/ 1 h 12"/>
                <a:gd name="T2" fmla="*/ 0 w 11"/>
                <a:gd name="T3" fmla="*/ 3 h 12"/>
                <a:gd name="T4" fmla="*/ 3 w 11"/>
                <a:gd name="T5" fmla="*/ 11 h 12"/>
                <a:gd name="T6" fmla="*/ 5 w 11"/>
                <a:gd name="T7" fmla="*/ 12 h 12"/>
                <a:gd name="T8" fmla="*/ 10 w 11"/>
                <a:gd name="T9" fmla="*/ 11 h 12"/>
                <a:gd name="T10" fmla="*/ 11 w 11"/>
                <a:gd name="T11" fmla="*/ 9 h 12"/>
                <a:gd name="T12" fmla="*/ 8 w 11"/>
                <a:gd name="T13" fmla="*/ 1 h 12"/>
                <a:gd name="T14" fmla="*/ 6 w 11"/>
                <a:gd name="T15" fmla="*/ 0 h 12"/>
                <a:gd name="T16" fmla="*/ 1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îš1ïḋe"/>
            <p:cNvSpPr/>
            <p:nvPr/>
          </p:nvSpPr>
          <p:spPr bwMode="auto">
            <a:xfrm>
              <a:off x="27154" y="16801"/>
              <a:ext cx="288" cy="265"/>
            </a:xfrm>
            <a:custGeom>
              <a:avLst/>
              <a:gdLst>
                <a:gd name="T0" fmla="*/ 3 w 13"/>
                <a:gd name="T1" fmla="*/ 1 h 12"/>
                <a:gd name="T2" fmla="*/ 5 w 13"/>
                <a:gd name="T3" fmla="*/ 0 h 12"/>
                <a:gd name="T4" fmla="*/ 12 w 13"/>
                <a:gd name="T5" fmla="*/ 4 h 12"/>
                <a:gd name="T6" fmla="*/ 13 w 13"/>
                <a:gd name="T7" fmla="*/ 6 h 12"/>
                <a:gd name="T8" fmla="*/ 11 w 13"/>
                <a:gd name="T9" fmla="*/ 11 h 12"/>
                <a:gd name="T10" fmla="*/ 9 w 13"/>
                <a:gd name="T11" fmla="*/ 11 h 12"/>
                <a:gd name="T12" fmla="*/ 1 w 13"/>
                <a:gd name="T13" fmla="*/ 8 h 12"/>
                <a:gd name="T14" fmla="*/ 0 w 13"/>
                <a:gd name="T15" fmla="*/ 6 h 12"/>
                <a:gd name="T16" fmla="*/ 3 w 13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3" y="1"/>
                  </a:moveTo>
                  <a:cubicBezTo>
                    <a:pt x="3" y="0"/>
                    <a:pt x="4" y="0"/>
                    <a:pt x="5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9" y="12"/>
                    <a:pt x="9" y="1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3" name="í$ḷíḓé"/>
            <p:cNvSpPr/>
            <p:nvPr/>
          </p:nvSpPr>
          <p:spPr bwMode="auto">
            <a:xfrm>
              <a:off x="27658" y="15756"/>
              <a:ext cx="288" cy="265"/>
            </a:xfrm>
            <a:custGeom>
              <a:avLst/>
              <a:gdLst>
                <a:gd name="T0" fmla="*/ 1 w 13"/>
                <a:gd name="T1" fmla="*/ 6 h 12"/>
                <a:gd name="T2" fmla="*/ 1 w 13"/>
                <a:gd name="T3" fmla="*/ 8 h 12"/>
                <a:gd name="T4" fmla="*/ 9 w 13"/>
                <a:gd name="T5" fmla="*/ 12 h 12"/>
                <a:gd name="T6" fmla="*/ 11 w 13"/>
                <a:gd name="T7" fmla="*/ 11 h 12"/>
                <a:gd name="T8" fmla="*/ 13 w 13"/>
                <a:gd name="T9" fmla="*/ 6 h 12"/>
                <a:gd name="T10" fmla="*/ 12 w 13"/>
                <a:gd name="T11" fmla="*/ 4 h 12"/>
                <a:gd name="T12" fmla="*/ 5 w 13"/>
                <a:gd name="T13" fmla="*/ 1 h 12"/>
                <a:gd name="T14" fmla="*/ 3 w 13"/>
                <a:gd name="T15" fmla="*/ 1 h 12"/>
                <a:gd name="T16" fmla="*/ 1 w 13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1" y="6"/>
                  </a:moveTo>
                  <a:cubicBezTo>
                    <a:pt x="0" y="6"/>
                    <a:pt x="1" y="7"/>
                    <a:pt x="1" y="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10" y="12"/>
                    <a:pt x="11" y="1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3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组合 137"/>
          <p:cNvGrpSpPr/>
          <p:nvPr/>
        </p:nvGrpSpPr>
        <p:grpSpPr>
          <a:xfrm>
            <a:off x="4147820" y="718820"/>
            <a:ext cx="3919855" cy="4243705"/>
            <a:chOff x="18504" y="8913"/>
            <a:chExt cx="6173" cy="6683"/>
          </a:xfrm>
        </p:grpSpPr>
        <p:sp>
          <p:nvSpPr>
            <p:cNvPr id="115" name="i$ľïḓé"/>
            <p:cNvSpPr/>
            <p:nvPr/>
          </p:nvSpPr>
          <p:spPr bwMode="auto">
            <a:xfrm>
              <a:off x="18504" y="8913"/>
              <a:ext cx="6173" cy="6683"/>
            </a:xfrm>
            <a:custGeom>
              <a:avLst/>
              <a:gdLst>
                <a:gd name="T0" fmla="*/ 258 w 279"/>
                <a:gd name="T1" fmla="*/ 69 h 302"/>
                <a:gd name="T2" fmla="*/ 140 w 279"/>
                <a:gd name="T3" fmla="*/ 0 h 302"/>
                <a:gd name="T4" fmla="*/ 22 w 279"/>
                <a:gd name="T5" fmla="*/ 69 h 302"/>
                <a:gd name="T6" fmla="*/ 140 w 279"/>
                <a:gd name="T7" fmla="*/ 302 h 302"/>
                <a:gd name="T8" fmla="*/ 258 w 279"/>
                <a:gd name="T9" fmla="*/ 69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302">
                  <a:moveTo>
                    <a:pt x="258" y="69"/>
                  </a:moveTo>
                  <a:cubicBezTo>
                    <a:pt x="182" y="90"/>
                    <a:pt x="140" y="0"/>
                    <a:pt x="140" y="0"/>
                  </a:cubicBezTo>
                  <a:cubicBezTo>
                    <a:pt x="140" y="0"/>
                    <a:pt x="97" y="90"/>
                    <a:pt x="22" y="69"/>
                  </a:cubicBezTo>
                  <a:cubicBezTo>
                    <a:pt x="22" y="69"/>
                    <a:pt x="0" y="254"/>
                    <a:pt x="140" y="302"/>
                  </a:cubicBezTo>
                  <a:cubicBezTo>
                    <a:pt x="279" y="254"/>
                    <a:pt x="258" y="69"/>
                    <a:pt x="258" y="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 useBgFill="1">
          <p:nvSpPr>
            <p:cNvPr id="116" name="ïşḻiḋe"/>
            <p:cNvSpPr/>
            <p:nvPr/>
          </p:nvSpPr>
          <p:spPr bwMode="auto">
            <a:xfrm>
              <a:off x="19234" y="9469"/>
              <a:ext cx="4713" cy="5798"/>
            </a:xfrm>
            <a:custGeom>
              <a:avLst/>
              <a:gdLst>
                <a:gd name="T0" fmla="*/ 107 w 213"/>
                <a:gd name="T1" fmla="*/ 262 h 262"/>
                <a:gd name="T2" fmla="*/ 1 w 213"/>
                <a:gd name="T3" fmla="*/ 60 h 262"/>
                <a:gd name="T4" fmla="*/ 11 w 213"/>
                <a:gd name="T5" fmla="*/ 60 h 262"/>
                <a:gd name="T6" fmla="*/ 107 w 213"/>
                <a:gd name="T7" fmla="*/ 0 h 262"/>
                <a:gd name="T8" fmla="*/ 202 w 213"/>
                <a:gd name="T9" fmla="*/ 60 h 262"/>
                <a:gd name="T10" fmla="*/ 212 w 213"/>
                <a:gd name="T11" fmla="*/ 60 h 262"/>
                <a:gd name="T12" fmla="*/ 107 w 213"/>
                <a:gd name="T13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262">
                  <a:moveTo>
                    <a:pt x="107" y="262"/>
                  </a:moveTo>
                  <a:cubicBezTo>
                    <a:pt x="6" y="223"/>
                    <a:pt x="0" y="103"/>
                    <a:pt x="1" y="60"/>
                  </a:cubicBezTo>
                  <a:cubicBezTo>
                    <a:pt x="5" y="60"/>
                    <a:pt x="8" y="60"/>
                    <a:pt x="11" y="60"/>
                  </a:cubicBezTo>
                  <a:cubicBezTo>
                    <a:pt x="58" y="60"/>
                    <a:pt x="90" y="25"/>
                    <a:pt x="107" y="0"/>
                  </a:cubicBezTo>
                  <a:cubicBezTo>
                    <a:pt x="123" y="25"/>
                    <a:pt x="155" y="60"/>
                    <a:pt x="202" y="60"/>
                  </a:cubicBezTo>
                  <a:cubicBezTo>
                    <a:pt x="205" y="60"/>
                    <a:pt x="209" y="60"/>
                    <a:pt x="212" y="60"/>
                  </a:cubicBezTo>
                  <a:cubicBezTo>
                    <a:pt x="213" y="103"/>
                    <a:pt x="207" y="223"/>
                    <a:pt x="107" y="262"/>
                  </a:cubicBezTo>
                  <a:close/>
                </a:path>
              </a:pathLst>
            </a:custGeom>
            <a:ln>
              <a:noFill/>
            </a:ln>
            <a:effectLst>
              <a:innerShdw blurRad="63500" dist="50800" dir="13500000">
                <a:prstClr val="black">
                  <a:alpha val="83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42" name="i$ľïḓé"/>
          <p:cNvSpPr/>
          <p:nvPr/>
        </p:nvSpPr>
        <p:spPr bwMode="auto">
          <a:xfrm>
            <a:off x="3839845" y="347980"/>
            <a:ext cx="4504055" cy="4796155"/>
          </a:xfrm>
          <a:custGeom>
            <a:avLst/>
            <a:gdLst>
              <a:gd name="T0" fmla="*/ 258 w 279"/>
              <a:gd name="T1" fmla="*/ 69 h 302"/>
              <a:gd name="T2" fmla="*/ 140 w 279"/>
              <a:gd name="T3" fmla="*/ 0 h 302"/>
              <a:gd name="T4" fmla="*/ 22 w 279"/>
              <a:gd name="T5" fmla="*/ 69 h 302"/>
              <a:gd name="T6" fmla="*/ 140 w 279"/>
              <a:gd name="T7" fmla="*/ 302 h 302"/>
              <a:gd name="T8" fmla="*/ 258 w 279"/>
              <a:gd name="T9" fmla="*/ 69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" h="302">
                <a:moveTo>
                  <a:pt x="258" y="69"/>
                </a:moveTo>
                <a:cubicBezTo>
                  <a:pt x="182" y="90"/>
                  <a:pt x="140" y="0"/>
                  <a:pt x="140" y="0"/>
                </a:cubicBezTo>
                <a:cubicBezTo>
                  <a:pt x="140" y="0"/>
                  <a:pt x="97" y="90"/>
                  <a:pt x="22" y="69"/>
                </a:cubicBezTo>
                <a:cubicBezTo>
                  <a:pt x="22" y="69"/>
                  <a:pt x="0" y="254"/>
                  <a:pt x="140" y="302"/>
                </a:cubicBezTo>
                <a:cubicBezTo>
                  <a:pt x="279" y="254"/>
                  <a:pt x="258" y="69"/>
                  <a:pt x="258" y="69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  <a:effectLst>
            <a:innerShdw blurRad="457200" dist="50800" dir="13500000">
              <a:prstClr val="black">
                <a:alpha val="100000"/>
              </a:prstClr>
            </a:innerShdw>
          </a:effectLst>
        </p:spPr>
        <p:txBody>
          <a:bodyPr anchor="ctr"/>
          <a:lstStyle/>
          <a:p>
            <a:pPr algn="ctr"/>
          </a:p>
        </p:txBody>
      </p:sp>
      <p:sp useBgFill="1">
        <p:nvSpPr>
          <p:cNvPr id="147" name="矩形 146"/>
          <p:cNvSpPr/>
          <p:nvPr/>
        </p:nvSpPr>
        <p:spPr>
          <a:xfrm>
            <a:off x="3876675" y="2048510"/>
            <a:ext cx="4495800" cy="1315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9080" y="1116965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zh-CN" sz="8000" b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87000"/>
                    </a:prstClr>
                  </a:outerShdw>
                </a:effectLst>
              </a:rPr>
              <a:t>谢谢观看</a:t>
            </a:r>
            <a:endParaRPr lang="zh-CN" altLang="zh-CN" sz="8000" b="1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87000"/>
                  </a:prstClr>
                </a:outerShdw>
              </a:effectLst>
            </a:endParaRPr>
          </a:p>
        </p:txBody>
      </p:sp>
      <p:grpSp>
        <p:nvGrpSpPr>
          <p:cNvPr id="144" name="组合 143"/>
          <p:cNvGrpSpPr/>
          <p:nvPr/>
        </p:nvGrpSpPr>
        <p:grpSpPr>
          <a:xfrm>
            <a:off x="1503680" y="1181735"/>
            <a:ext cx="1501775" cy="1511935"/>
            <a:chOff x="24958" y="12171"/>
            <a:chExt cx="3606" cy="3608"/>
          </a:xfrm>
        </p:grpSpPr>
        <p:sp>
          <p:nvSpPr>
            <p:cNvPr id="97" name="iṥḻîḓe"/>
            <p:cNvSpPr/>
            <p:nvPr/>
          </p:nvSpPr>
          <p:spPr bwMode="auto">
            <a:xfrm>
              <a:off x="26375" y="12171"/>
              <a:ext cx="773" cy="575"/>
            </a:xfrm>
            <a:custGeom>
              <a:avLst/>
              <a:gdLst>
                <a:gd name="T0" fmla="*/ 35 w 35"/>
                <a:gd name="T1" fmla="*/ 21 h 26"/>
                <a:gd name="T2" fmla="*/ 30 w 35"/>
                <a:gd name="T3" fmla="*/ 26 h 26"/>
                <a:gd name="T4" fmla="*/ 4 w 35"/>
                <a:gd name="T5" fmla="*/ 26 h 26"/>
                <a:gd name="T6" fmla="*/ 0 w 35"/>
                <a:gd name="T7" fmla="*/ 21 h 26"/>
                <a:gd name="T8" fmla="*/ 0 w 35"/>
                <a:gd name="T9" fmla="*/ 5 h 26"/>
                <a:gd name="T10" fmla="*/ 4 w 35"/>
                <a:gd name="T11" fmla="*/ 0 h 26"/>
                <a:gd name="T12" fmla="*/ 30 w 35"/>
                <a:gd name="T13" fmla="*/ 0 h 26"/>
                <a:gd name="T14" fmla="*/ 35 w 35"/>
                <a:gd name="T15" fmla="*/ 5 h 26"/>
                <a:gd name="T16" fmla="*/ 35 w 35"/>
                <a:gd name="T17" fmla="*/ 2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6">
                  <a:moveTo>
                    <a:pt x="35" y="21"/>
                  </a:moveTo>
                  <a:cubicBezTo>
                    <a:pt x="35" y="23"/>
                    <a:pt x="33" y="26"/>
                    <a:pt x="30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2" y="26"/>
                    <a:pt x="0" y="23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5" y="3"/>
                    <a:pt x="35" y="5"/>
                  </a:cubicBezTo>
                  <a:lnTo>
                    <a:pt x="35" y="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8" name="ïṡľíde"/>
            <p:cNvSpPr/>
            <p:nvPr/>
          </p:nvSpPr>
          <p:spPr bwMode="auto">
            <a:xfrm>
              <a:off x="26375" y="15201"/>
              <a:ext cx="773" cy="578"/>
            </a:xfrm>
            <a:custGeom>
              <a:avLst/>
              <a:gdLst>
                <a:gd name="T0" fmla="*/ 35 w 35"/>
                <a:gd name="T1" fmla="*/ 5 h 26"/>
                <a:gd name="T2" fmla="*/ 30 w 35"/>
                <a:gd name="T3" fmla="*/ 0 h 26"/>
                <a:gd name="T4" fmla="*/ 4 w 35"/>
                <a:gd name="T5" fmla="*/ 0 h 26"/>
                <a:gd name="T6" fmla="*/ 0 w 35"/>
                <a:gd name="T7" fmla="*/ 5 h 26"/>
                <a:gd name="T8" fmla="*/ 0 w 35"/>
                <a:gd name="T9" fmla="*/ 21 h 26"/>
                <a:gd name="T10" fmla="*/ 4 w 35"/>
                <a:gd name="T11" fmla="*/ 26 h 26"/>
                <a:gd name="T12" fmla="*/ 30 w 35"/>
                <a:gd name="T13" fmla="*/ 26 h 26"/>
                <a:gd name="T14" fmla="*/ 35 w 35"/>
                <a:gd name="T15" fmla="*/ 21 h 26"/>
                <a:gd name="T16" fmla="*/ 35 w 35"/>
                <a:gd name="T17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6">
                  <a:moveTo>
                    <a:pt x="35" y="5"/>
                  </a:moveTo>
                  <a:cubicBezTo>
                    <a:pt x="35" y="3"/>
                    <a:pt x="33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3"/>
                    <a:pt x="2" y="26"/>
                    <a:pt x="4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3" y="26"/>
                    <a:pt x="35" y="23"/>
                    <a:pt x="35" y="21"/>
                  </a:cubicBezTo>
                  <a:lnTo>
                    <a:pt x="35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9" name="îṡlïḋé"/>
            <p:cNvSpPr/>
            <p:nvPr/>
          </p:nvSpPr>
          <p:spPr bwMode="auto">
            <a:xfrm>
              <a:off x="25245" y="12459"/>
              <a:ext cx="885" cy="885"/>
            </a:xfrm>
            <a:custGeom>
              <a:avLst/>
              <a:gdLst>
                <a:gd name="T0" fmla="*/ 38 w 40"/>
                <a:gd name="T1" fmla="*/ 13 h 40"/>
                <a:gd name="T2" fmla="*/ 38 w 40"/>
                <a:gd name="T3" fmla="*/ 20 h 40"/>
                <a:gd name="T4" fmla="*/ 20 w 40"/>
                <a:gd name="T5" fmla="*/ 38 h 40"/>
                <a:gd name="T6" fmla="*/ 13 w 40"/>
                <a:gd name="T7" fmla="*/ 38 h 40"/>
                <a:gd name="T8" fmla="*/ 2 w 40"/>
                <a:gd name="T9" fmla="*/ 27 h 40"/>
                <a:gd name="T10" fmla="*/ 2 w 40"/>
                <a:gd name="T11" fmla="*/ 20 h 40"/>
                <a:gd name="T12" fmla="*/ 20 w 40"/>
                <a:gd name="T13" fmla="*/ 2 h 40"/>
                <a:gd name="T14" fmla="*/ 27 w 40"/>
                <a:gd name="T15" fmla="*/ 2 h 40"/>
                <a:gd name="T16" fmla="*/ 38 w 40"/>
                <a:gd name="T17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38" y="13"/>
                  </a:moveTo>
                  <a:cubicBezTo>
                    <a:pt x="40" y="15"/>
                    <a:pt x="40" y="18"/>
                    <a:pt x="38" y="20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40"/>
                    <a:pt x="15" y="40"/>
                    <a:pt x="13" y="38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0" y="25"/>
                    <a:pt x="0" y="22"/>
                    <a:pt x="2" y="2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2" y="0"/>
                    <a:pt x="25" y="0"/>
                    <a:pt x="27" y="2"/>
                  </a:cubicBezTo>
                  <a:lnTo>
                    <a:pt x="38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0" name="íSḻíḓé"/>
            <p:cNvSpPr/>
            <p:nvPr/>
          </p:nvSpPr>
          <p:spPr bwMode="auto">
            <a:xfrm>
              <a:off x="27393" y="14604"/>
              <a:ext cx="885" cy="888"/>
            </a:xfrm>
            <a:custGeom>
              <a:avLst/>
              <a:gdLst>
                <a:gd name="T0" fmla="*/ 27 w 40"/>
                <a:gd name="T1" fmla="*/ 2 h 40"/>
                <a:gd name="T2" fmla="*/ 20 w 40"/>
                <a:gd name="T3" fmla="*/ 2 h 40"/>
                <a:gd name="T4" fmla="*/ 2 w 40"/>
                <a:gd name="T5" fmla="*/ 20 h 40"/>
                <a:gd name="T6" fmla="*/ 2 w 40"/>
                <a:gd name="T7" fmla="*/ 27 h 40"/>
                <a:gd name="T8" fmla="*/ 13 w 40"/>
                <a:gd name="T9" fmla="*/ 38 h 40"/>
                <a:gd name="T10" fmla="*/ 20 w 40"/>
                <a:gd name="T11" fmla="*/ 38 h 40"/>
                <a:gd name="T12" fmla="*/ 38 w 40"/>
                <a:gd name="T13" fmla="*/ 20 h 40"/>
                <a:gd name="T14" fmla="*/ 38 w 40"/>
                <a:gd name="T15" fmla="*/ 13 h 40"/>
                <a:gd name="T16" fmla="*/ 27 w 40"/>
                <a:gd name="T1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27" y="2"/>
                  </a:moveTo>
                  <a:cubicBezTo>
                    <a:pt x="25" y="0"/>
                    <a:pt x="22" y="0"/>
                    <a:pt x="20" y="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22"/>
                    <a:pt x="0" y="25"/>
                    <a:pt x="2" y="2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5" y="40"/>
                    <a:pt x="18" y="40"/>
                    <a:pt x="20" y="38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0" y="18"/>
                    <a:pt x="40" y="15"/>
                    <a:pt x="38" y="13"/>
                  </a:cubicBezTo>
                  <a:lnTo>
                    <a:pt x="27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1" name="íṧḻïḍè"/>
            <p:cNvSpPr/>
            <p:nvPr/>
          </p:nvSpPr>
          <p:spPr bwMode="auto">
            <a:xfrm>
              <a:off x="24958" y="13586"/>
              <a:ext cx="555" cy="775"/>
            </a:xfrm>
            <a:custGeom>
              <a:avLst/>
              <a:gdLst>
                <a:gd name="T0" fmla="*/ 21 w 25"/>
                <a:gd name="T1" fmla="*/ 0 h 35"/>
                <a:gd name="T2" fmla="*/ 25 w 25"/>
                <a:gd name="T3" fmla="*/ 5 h 35"/>
                <a:gd name="T4" fmla="*/ 25 w 25"/>
                <a:gd name="T5" fmla="*/ 30 h 35"/>
                <a:gd name="T6" fmla="*/ 21 w 25"/>
                <a:gd name="T7" fmla="*/ 35 h 35"/>
                <a:gd name="T8" fmla="*/ 5 w 25"/>
                <a:gd name="T9" fmla="*/ 35 h 35"/>
                <a:gd name="T10" fmla="*/ 0 w 25"/>
                <a:gd name="T11" fmla="*/ 30 h 35"/>
                <a:gd name="T12" fmla="*/ 0 w 25"/>
                <a:gd name="T13" fmla="*/ 5 h 35"/>
                <a:gd name="T14" fmla="*/ 5 w 25"/>
                <a:gd name="T15" fmla="*/ 0 h 35"/>
                <a:gd name="T16" fmla="*/ 21 w 25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35">
                  <a:moveTo>
                    <a:pt x="21" y="0"/>
                  </a:moveTo>
                  <a:cubicBezTo>
                    <a:pt x="23" y="0"/>
                    <a:pt x="25" y="2"/>
                    <a:pt x="25" y="5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3"/>
                    <a:pt x="23" y="35"/>
                    <a:pt x="21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2" y="35"/>
                    <a:pt x="0" y="33"/>
                    <a:pt x="0" y="3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2" name="îšḻïdé"/>
            <p:cNvSpPr/>
            <p:nvPr/>
          </p:nvSpPr>
          <p:spPr bwMode="auto">
            <a:xfrm>
              <a:off x="27990" y="13586"/>
              <a:ext cx="575" cy="775"/>
            </a:xfrm>
            <a:custGeom>
              <a:avLst/>
              <a:gdLst>
                <a:gd name="T0" fmla="*/ 5 w 26"/>
                <a:gd name="T1" fmla="*/ 0 h 35"/>
                <a:gd name="T2" fmla="*/ 0 w 26"/>
                <a:gd name="T3" fmla="*/ 5 h 35"/>
                <a:gd name="T4" fmla="*/ 0 w 26"/>
                <a:gd name="T5" fmla="*/ 30 h 35"/>
                <a:gd name="T6" fmla="*/ 5 w 26"/>
                <a:gd name="T7" fmla="*/ 35 h 35"/>
                <a:gd name="T8" fmla="*/ 21 w 26"/>
                <a:gd name="T9" fmla="*/ 35 h 35"/>
                <a:gd name="T10" fmla="*/ 26 w 26"/>
                <a:gd name="T11" fmla="*/ 30 h 35"/>
                <a:gd name="T12" fmla="*/ 26 w 26"/>
                <a:gd name="T13" fmla="*/ 5 h 35"/>
                <a:gd name="T14" fmla="*/ 21 w 26"/>
                <a:gd name="T15" fmla="*/ 0 h 35"/>
                <a:gd name="T16" fmla="*/ 5 w 26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5">
                  <a:moveTo>
                    <a:pt x="5" y="0"/>
                  </a:moveTo>
                  <a:cubicBezTo>
                    <a:pt x="3" y="0"/>
                    <a:pt x="0" y="2"/>
                    <a:pt x="0" y="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3"/>
                    <a:pt x="3" y="35"/>
                    <a:pt x="5" y="35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3" y="35"/>
                    <a:pt x="26" y="33"/>
                    <a:pt x="26" y="30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2"/>
                    <a:pt x="23" y="0"/>
                    <a:pt x="21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3" name="iṡḷiḋé"/>
            <p:cNvSpPr/>
            <p:nvPr/>
          </p:nvSpPr>
          <p:spPr bwMode="auto">
            <a:xfrm>
              <a:off x="25245" y="14604"/>
              <a:ext cx="885" cy="888"/>
            </a:xfrm>
            <a:custGeom>
              <a:avLst/>
              <a:gdLst>
                <a:gd name="T0" fmla="*/ 13 w 40"/>
                <a:gd name="T1" fmla="*/ 2 h 40"/>
                <a:gd name="T2" fmla="*/ 20 w 40"/>
                <a:gd name="T3" fmla="*/ 2 h 40"/>
                <a:gd name="T4" fmla="*/ 38 w 40"/>
                <a:gd name="T5" fmla="*/ 20 h 40"/>
                <a:gd name="T6" fmla="*/ 38 w 40"/>
                <a:gd name="T7" fmla="*/ 27 h 40"/>
                <a:gd name="T8" fmla="*/ 27 w 40"/>
                <a:gd name="T9" fmla="*/ 38 h 40"/>
                <a:gd name="T10" fmla="*/ 20 w 40"/>
                <a:gd name="T11" fmla="*/ 38 h 40"/>
                <a:gd name="T12" fmla="*/ 2 w 40"/>
                <a:gd name="T13" fmla="*/ 20 h 40"/>
                <a:gd name="T14" fmla="*/ 2 w 40"/>
                <a:gd name="T15" fmla="*/ 13 h 40"/>
                <a:gd name="T16" fmla="*/ 13 w 40"/>
                <a:gd name="T1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13" y="2"/>
                  </a:moveTo>
                  <a:cubicBezTo>
                    <a:pt x="15" y="0"/>
                    <a:pt x="18" y="0"/>
                    <a:pt x="20" y="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0" y="22"/>
                    <a:pt x="40" y="25"/>
                    <a:pt x="38" y="27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5" y="40"/>
                    <a:pt x="22" y="40"/>
                    <a:pt x="20" y="38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18"/>
                    <a:pt x="0" y="15"/>
                    <a:pt x="2" y="13"/>
                  </a:cubicBezTo>
                  <a:lnTo>
                    <a:pt x="13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4" name="iSḻîďé"/>
            <p:cNvSpPr/>
            <p:nvPr/>
          </p:nvSpPr>
          <p:spPr bwMode="auto">
            <a:xfrm>
              <a:off x="27393" y="12459"/>
              <a:ext cx="885" cy="885"/>
            </a:xfrm>
            <a:custGeom>
              <a:avLst/>
              <a:gdLst>
                <a:gd name="T0" fmla="*/ 2 w 40"/>
                <a:gd name="T1" fmla="*/ 13 h 40"/>
                <a:gd name="T2" fmla="*/ 2 w 40"/>
                <a:gd name="T3" fmla="*/ 20 h 40"/>
                <a:gd name="T4" fmla="*/ 20 w 40"/>
                <a:gd name="T5" fmla="*/ 38 h 40"/>
                <a:gd name="T6" fmla="*/ 27 w 40"/>
                <a:gd name="T7" fmla="*/ 38 h 40"/>
                <a:gd name="T8" fmla="*/ 38 w 40"/>
                <a:gd name="T9" fmla="*/ 27 h 40"/>
                <a:gd name="T10" fmla="*/ 38 w 40"/>
                <a:gd name="T11" fmla="*/ 20 h 40"/>
                <a:gd name="T12" fmla="*/ 20 w 40"/>
                <a:gd name="T13" fmla="*/ 2 h 40"/>
                <a:gd name="T14" fmla="*/ 13 w 40"/>
                <a:gd name="T15" fmla="*/ 2 h 40"/>
                <a:gd name="T16" fmla="*/ 2 w 40"/>
                <a:gd name="T17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0">
                  <a:moveTo>
                    <a:pt x="2" y="13"/>
                  </a:moveTo>
                  <a:cubicBezTo>
                    <a:pt x="0" y="15"/>
                    <a:pt x="0" y="18"/>
                    <a:pt x="2" y="20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2" y="40"/>
                    <a:pt x="25" y="40"/>
                    <a:pt x="27" y="38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40" y="25"/>
                    <a:pt x="40" y="22"/>
                    <a:pt x="38" y="20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8" y="0"/>
                    <a:pt x="15" y="0"/>
                    <a:pt x="13" y="2"/>
                  </a:cubicBezTo>
                  <a:lnTo>
                    <a:pt x="2" y="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5" name="ïṩlîḑê"/>
            <p:cNvSpPr/>
            <p:nvPr/>
          </p:nvSpPr>
          <p:spPr bwMode="auto">
            <a:xfrm>
              <a:off x="25490" y="12701"/>
              <a:ext cx="2520" cy="2545"/>
            </a:xfrm>
            <a:custGeom>
              <a:avLst/>
              <a:gdLst>
                <a:gd name="T0" fmla="*/ 57 w 114"/>
                <a:gd name="T1" fmla="*/ 0 h 115"/>
                <a:gd name="T2" fmla="*/ 0 w 114"/>
                <a:gd name="T3" fmla="*/ 57 h 115"/>
                <a:gd name="T4" fmla="*/ 57 w 114"/>
                <a:gd name="T5" fmla="*/ 115 h 115"/>
                <a:gd name="T6" fmla="*/ 114 w 114"/>
                <a:gd name="T7" fmla="*/ 57 h 115"/>
                <a:gd name="T8" fmla="*/ 57 w 114"/>
                <a:gd name="T9" fmla="*/ 0 h 115"/>
                <a:gd name="T10" fmla="*/ 57 w 114"/>
                <a:gd name="T11" fmla="*/ 103 h 115"/>
                <a:gd name="T12" fmla="*/ 12 w 114"/>
                <a:gd name="T13" fmla="*/ 57 h 115"/>
                <a:gd name="T14" fmla="*/ 57 w 114"/>
                <a:gd name="T15" fmla="*/ 12 h 115"/>
                <a:gd name="T16" fmla="*/ 103 w 114"/>
                <a:gd name="T17" fmla="*/ 57 h 115"/>
                <a:gd name="T18" fmla="*/ 57 w 114"/>
                <a:gd name="T19" fmla="*/ 10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15">
                  <a:moveTo>
                    <a:pt x="57" y="0"/>
                  </a:moveTo>
                  <a:cubicBezTo>
                    <a:pt x="26" y="0"/>
                    <a:pt x="0" y="26"/>
                    <a:pt x="0" y="57"/>
                  </a:cubicBezTo>
                  <a:cubicBezTo>
                    <a:pt x="0" y="89"/>
                    <a:pt x="26" y="115"/>
                    <a:pt x="57" y="115"/>
                  </a:cubicBezTo>
                  <a:cubicBezTo>
                    <a:pt x="89" y="115"/>
                    <a:pt x="114" y="89"/>
                    <a:pt x="114" y="57"/>
                  </a:cubicBezTo>
                  <a:cubicBezTo>
                    <a:pt x="114" y="26"/>
                    <a:pt x="89" y="0"/>
                    <a:pt x="57" y="0"/>
                  </a:cubicBezTo>
                  <a:close/>
                  <a:moveTo>
                    <a:pt x="57" y="103"/>
                  </a:moveTo>
                  <a:cubicBezTo>
                    <a:pt x="32" y="103"/>
                    <a:pt x="12" y="82"/>
                    <a:pt x="12" y="57"/>
                  </a:cubicBezTo>
                  <a:cubicBezTo>
                    <a:pt x="12" y="33"/>
                    <a:pt x="32" y="12"/>
                    <a:pt x="57" y="12"/>
                  </a:cubicBezTo>
                  <a:cubicBezTo>
                    <a:pt x="82" y="12"/>
                    <a:pt x="103" y="33"/>
                    <a:pt x="103" y="57"/>
                  </a:cubicBezTo>
                  <a:cubicBezTo>
                    <a:pt x="103" y="82"/>
                    <a:pt x="82" y="103"/>
                    <a:pt x="57" y="1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9222740" y="2934970"/>
            <a:ext cx="842645" cy="859790"/>
            <a:chOff x="26889" y="15734"/>
            <a:chExt cx="1327" cy="1354"/>
          </a:xfrm>
        </p:grpSpPr>
        <p:sp>
          <p:nvSpPr>
            <p:cNvPr id="106" name="îŝḷíḍê"/>
            <p:cNvSpPr/>
            <p:nvPr/>
          </p:nvSpPr>
          <p:spPr bwMode="auto">
            <a:xfrm>
              <a:off x="26911" y="15783"/>
              <a:ext cx="1283" cy="1283"/>
            </a:xfrm>
            <a:custGeom>
              <a:avLst/>
              <a:gdLst>
                <a:gd name="T0" fmla="*/ 21 w 58"/>
                <a:gd name="T1" fmla="*/ 5 h 58"/>
                <a:gd name="T2" fmla="*/ 5 w 58"/>
                <a:gd name="T3" fmla="*/ 37 h 58"/>
                <a:gd name="T4" fmla="*/ 37 w 58"/>
                <a:gd name="T5" fmla="*/ 53 h 58"/>
                <a:gd name="T6" fmla="*/ 54 w 58"/>
                <a:gd name="T7" fmla="*/ 21 h 58"/>
                <a:gd name="T8" fmla="*/ 21 w 58"/>
                <a:gd name="T9" fmla="*/ 5 h 58"/>
                <a:gd name="T10" fmla="*/ 35 w 58"/>
                <a:gd name="T11" fmla="*/ 45 h 58"/>
                <a:gd name="T12" fmla="*/ 13 w 58"/>
                <a:gd name="T13" fmla="*/ 34 h 58"/>
                <a:gd name="T14" fmla="*/ 24 w 58"/>
                <a:gd name="T15" fmla="*/ 13 h 58"/>
                <a:gd name="T16" fmla="*/ 45 w 58"/>
                <a:gd name="T17" fmla="*/ 24 h 58"/>
                <a:gd name="T18" fmla="*/ 35 w 58"/>
                <a:gd name="T19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1" y="5"/>
                  </a:moveTo>
                  <a:cubicBezTo>
                    <a:pt x="8" y="9"/>
                    <a:pt x="0" y="24"/>
                    <a:pt x="5" y="37"/>
                  </a:cubicBezTo>
                  <a:cubicBezTo>
                    <a:pt x="9" y="50"/>
                    <a:pt x="24" y="58"/>
                    <a:pt x="37" y="53"/>
                  </a:cubicBezTo>
                  <a:cubicBezTo>
                    <a:pt x="51" y="49"/>
                    <a:pt x="58" y="34"/>
                    <a:pt x="54" y="21"/>
                  </a:cubicBezTo>
                  <a:cubicBezTo>
                    <a:pt x="49" y="8"/>
                    <a:pt x="35" y="0"/>
                    <a:pt x="21" y="5"/>
                  </a:cubicBezTo>
                  <a:close/>
                  <a:moveTo>
                    <a:pt x="35" y="45"/>
                  </a:moveTo>
                  <a:cubicBezTo>
                    <a:pt x="26" y="48"/>
                    <a:pt x="16" y="43"/>
                    <a:pt x="13" y="34"/>
                  </a:cubicBezTo>
                  <a:cubicBezTo>
                    <a:pt x="10" y="25"/>
                    <a:pt x="15" y="16"/>
                    <a:pt x="24" y="13"/>
                  </a:cubicBezTo>
                  <a:cubicBezTo>
                    <a:pt x="33" y="10"/>
                    <a:pt x="42" y="15"/>
                    <a:pt x="45" y="24"/>
                  </a:cubicBezTo>
                  <a:cubicBezTo>
                    <a:pt x="48" y="33"/>
                    <a:pt x="43" y="42"/>
                    <a:pt x="35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işḻiďe"/>
            <p:cNvSpPr/>
            <p:nvPr/>
          </p:nvSpPr>
          <p:spPr bwMode="auto">
            <a:xfrm>
              <a:off x="27238" y="15734"/>
              <a:ext cx="288" cy="243"/>
            </a:xfrm>
            <a:custGeom>
              <a:avLst/>
              <a:gdLst>
                <a:gd name="T0" fmla="*/ 12 w 13"/>
                <a:gd name="T1" fmla="*/ 6 h 11"/>
                <a:gd name="T2" fmla="*/ 11 w 13"/>
                <a:gd name="T3" fmla="*/ 8 h 11"/>
                <a:gd name="T4" fmla="*/ 4 w 13"/>
                <a:gd name="T5" fmla="*/ 11 h 11"/>
                <a:gd name="T6" fmla="*/ 2 w 13"/>
                <a:gd name="T7" fmla="*/ 10 h 11"/>
                <a:gd name="T8" fmla="*/ 0 w 13"/>
                <a:gd name="T9" fmla="*/ 5 h 11"/>
                <a:gd name="T10" fmla="*/ 1 w 13"/>
                <a:gd name="T11" fmla="*/ 3 h 11"/>
                <a:gd name="T12" fmla="*/ 9 w 13"/>
                <a:gd name="T13" fmla="*/ 0 h 11"/>
                <a:gd name="T14" fmla="*/ 11 w 13"/>
                <a:gd name="T15" fmla="*/ 1 h 11"/>
                <a:gd name="T16" fmla="*/ 12 w 13"/>
                <a:gd name="T1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2" y="6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1"/>
                    <a:pt x="11" y="1"/>
                  </a:cubicBezTo>
                  <a:lnTo>
                    <a:pt x="12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iṧlîḓê"/>
            <p:cNvSpPr/>
            <p:nvPr/>
          </p:nvSpPr>
          <p:spPr bwMode="auto">
            <a:xfrm>
              <a:off x="27596" y="16846"/>
              <a:ext cx="288" cy="243"/>
            </a:xfrm>
            <a:custGeom>
              <a:avLst/>
              <a:gdLst>
                <a:gd name="T0" fmla="*/ 11 w 13"/>
                <a:gd name="T1" fmla="*/ 1 h 11"/>
                <a:gd name="T2" fmla="*/ 9 w 13"/>
                <a:gd name="T3" fmla="*/ 0 h 11"/>
                <a:gd name="T4" fmla="*/ 1 w 13"/>
                <a:gd name="T5" fmla="*/ 3 h 11"/>
                <a:gd name="T6" fmla="*/ 0 w 13"/>
                <a:gd name="T7" fmla="*/ 5 h 11"/>
                <a:gd name="T8" fmla="*/ 2 w 13"/>
                <a:gd name="T9" fmla="*/ 9 h 11"/>
                <a:gd name="T10" fmla="*/ 4 w 13"/>
                <a:gd name="T11" fmla="*/ 11 h 11"/>
                <a:gd name="T12" fmla="*/ 11 w 13"/>
                <a:gd name="T13" fmla="*/ 8 h 11"/>
                <a:gd name="T14" fmla="*/ 12 w 13"/>
                <a:gd name="T15" fmla="*/ 6 h 11"/>
                <a:gd name="T16" fmla="*/ 11 w 13"/>
                <a:gd name="T1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8"/>
                    <a:pt x="13" y="7"/>
                    <a:pt x="12" y="6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ïsḻíḋê"/>
            <p:cNvSpPr/>
            <p:nvPr/>
          </p:nvSpPr>
          <p:spPr bwMode="auto">
            <a:xfrm>
              <a:off x="26911" y="16026"/>
              <a:ext cx="265" cy="288"/>
            </a:xfrm>
            <a:custGeom>
              <a:avLst/>
              <a:gdLst>
                <a:gd name="T0" fmla="*/ 11 w 12"/>
                <a:gd name="T1" fmla="*/ 2 h 13"/>
                <a:gd name="T2" fmla="*/ 12 w 12"/>
                <a:gd name="T3" fmla="*/ 5 h 13"/>
                <a:gd name="T4" fmla="*/ 8 w 12"/>
                <a:gd name="T5" fmla="*/ 12 h 13"/>
                <a:gd name="T6" fmla="*/ 6 w 12"/>
                <a:gd name="T7" fmla="*/ 13 h 13"/>
                <a:gd name="T8" fmla="*/ 2 w 12"/>
                <a:gd name="T9" fmla="*/ 10 h 13"/>
                <a:gd name="T10" fmla="*/ 1 w 12"/>
                <a:gd name="T11" fmla="*/ 8 h 13"/>
                <a:gd name="T12" fmla="*/ 5 w 12"/>
                <a:gd name="T13" fmla="*/ 1 h 13"/>
                <a:gd name="T14" fmla="*/ 7 w 12"/>
                <a:gd name="T15" fmla="*/ 0 h 13"/>
                <a:gd name="T16" fmla="*/ 11 w 12"/>
                <a:gd name="T17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11" y="2"/>
                  </a:moveTo>
                  <a:cubicBezTo>
                    <a:pt x="12" y="3"/>
                    <a:pt x="12" y="4"/>
                    <a:pt x="12" y="5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3"/>
                    <a:pt x="7" y="13"/>
                    <a:pt x="6" y="13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0" y="9"/>
                    <a:pt x="1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lnTo>
                    <a:pt x="11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îṧḻídê"/>
            <p:cNvSpPr/>
            <p:nvPr/>
          </p:nvSpPr>
          <p:spPr bwMode="auto">
            <a:xfrm>
              <a:off x="27929" y="16536"/>
              <a:ext cx="265" cy="288"/>
            </a:xfrm>
            <a:custGeom>
              <a:avLst/>
              <a:gdLst>
                <a:gd name="T0" fmla="*/ 7 w 12"/>
                <a:gd name="T1" fmla="*/ 0 h 13"/>
                <a:gd name="T2" fmla="*/ 4 w 12"/>
                <a:gd name="T3" fmla="*/ 1 h 13"/>
                <a:gd name="T4" fmla="*/ 1 w 12"/>
                <a:gd name="T5" fmla="*/ 8 h 13"/>
                <a:gd name="T6" fmla="*/ 1 w 12"/>
                <a:gd name="T7" fmla="*/ 11 h 13"/>
                <a:gd name="T8" fmla="*/ 6 w 12"/>
                <a:gd name="T9" fmla="*/ 13 h 13"/>
                <a:gd name="T10" fmla="*/ 8 w 12"/>
                <a:gd name="T11" fmla="*/ 12 h 13"/>
                <a:gd name="T12" fmla="*/ 12 w 12"/>
                <a:gd name="T13" fmla="*/ 5 h 13"/>
                <a:gd name="T14" fmla="*/ 11 w 12"/>
                <a:gd name="T15" fmla="*/ 3 h 13"/>
                <a:gd name="T16" fmla="*/ 7 w 1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3">
                  <a:moveTo>
                    <a:pt x="7" y="0"/>
                  </a:moveTo>
                  <a:cubicBezTo>
                    <a:pt x="6" y="0"/>
                    <a:pt x="5" y="0"/>
                    <a:pt x="4" y="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8" y="1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3"/>
                    <a:pt x="11" y="3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ïšlïḍè"/>
            <p:cNvSpPr/>
            <p:nvPr/>
          </p:nvSpPr>
          <p:spPr bwMode="auto">
            <a:xfrm>
              <a:off x="26889" y="16468"/>
              <a:ext cx="245" cy="265"/>
            </a:xfrm>
            <a:custGeom>
              <a:avLst/>
              <a:gdLst>
                <a:gd name="T0" fmla="*/ 6 w 11"/>
                <a:gd name="T1" fmla="*/ 0 h 12"/>
                <a:gd name="T2" fmla="*/ 8 w 11"/>
                <a:gd name="T3" fmla="*/ 1 h 12"/>
                <a:gd name="T4" fmla="*/ 11 w 11"/>
                <a:gd name="T5" fmla="*/ 9 h 12"/>
                <a:gd name="T6" fmla="*/ 10 w 11"/>
                <a:gd name="T7" fmla="*/ 11 h 12"/>
                <a:gd name="T8" fmla="*/ 5 w 11"/>
                <a:gd name="T9" fmla="*/ 12 h 12"/>
                <a:gd name="T10" fmla="*/ 3 w 11"/>
                <a:gd name="T11" fmla="*/ 11 h 12"/>
                <a:gd name="T12" fmla="*/ 1 w 11"/>
                <a:gd name="T13" fmla="*/ 3 h 12"/>
                <a:gd name="T14" fmla="*/ 2 w 11"/>
                <a:gd name="T15" fmla="*/ 1 h 12"/>
                <a:gd name="T16" fmla="*/ 6 w 11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6" y="0"/>
                  </a:moveTo>
                  <a:cubicBezTo>
                    <a:pt x="7" y="0"/>
                    <a:pt x="8" y="0"/>
                    <a:pt x="8" y="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0"/>
                    <a:pt x="11" y="10"/>
                    <a:pt x="10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2"/>
                    <a:pt x="4" y="12"/>
                    <a:pt x="3" y="1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2"/>
                    <a:pt x="2" y="1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ïṧḻïďe"/>
            <p:cNvSpPr/>
            <p:nvPr/>
          </p:nvSpPr>
          <p:spPr bwMode="auto">
            <a:xfrm>
              <a:off x="27974" y="16116"/>
              <a:ext cx="243" cy="265"/>
            </a:xfrm>
            <a:custGeom>
              <a:avLst/>
              <a:gdLst>
                <a:gd name="T0" fmla="*/ 1 w 11"/>
                <a:gd name="T1" fmla="*/ 1 h 12"/>
                <a:gd name="T2" fmla="*/ 0 w 11"/>
                <a:gd name="T3" fmla="*/ 3 h 12"/>
                <a:gd name="T4" fmla="*/ 3 w 11"/>
                <a:gd name="T5" fmla="*/ 11 h 12"/>
                <a:gd name="T6" fmla="*/ 5 w 11"/>
                <a:gd name="T7" fmla="*/ 12 h 12"/>
                <a:gd name="T8" fmla="*/ 10 w 11"/>
                <a:gd name="T9" fmla="*/ 11 h 12"/>
                <a:gd name="T10" fmla="*/ 11 w 11"/>
                <a:gd name="T11" fmla="*/ 9 h 12"/>
                <a:gd name="T12" fmla="*/ 8 w 11"/>
                <a:gd name="T13" fmla="*/ 1 h 12"/>
                <a:gd name="T14" fmla="*/ 6 w 11"/>
                <a:gd name="T15" fmla="*/ 0 h 12"/>
                <a:gd name="T16" fmla="*/ 1 w 11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2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5" y="1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îš1ïḋe"/>
            <p:cNvSpPr/>
            <p:nvPr/>
          </p:nvSpPr>
          <p:spPr bwMode="auto">
            <a:xfrm>
              <a:off x="27154" y="16801"/>
              <a:ext cx="288" cy="265"/>
            </a:xfrm>
            <a:custGeom>
              <a:avLst/>
              <a:gdLst>
                <a:gd name="T0" fmla="*/ 3 w 13"/>
                <a:gd name="T1" fmla="*/ 1 h 12"/>
                <a:gd name="T2" fmla="*/ 5 w 13"/>
                <a:gd name="T3" fmla="*/ 0 h 12"/>
                <a:gd name="T4" fmla="*/ 12 w 13"/>
                <a:gd name="T5" fmla="*/ 4 h 12"/>
                <a:gd name="T6" fmla="*/ 13 w 13"/>
                <a:gd name="T7" fmla="*/ 6 h 12"/>
                <a:gd name="T8" fmla="*/ 11 w 13"/>
                <a:gd name="T9" fmla="*/ 11 h 12"/>
                <a:gd name="T10" fmla="*/ 9 w 13"/>
                <a:gd name="T11" fmla="*/ 11 h 12"/>
                <a:gd name="T12" fmla="*/ 1 w 13"/>
                <a:gd name="T13" fmla="*/ 8 h 12"/>
                <a:gd name="T14" fmla="*/ 0 w 13"/>
                <a:gd name="T15" fmla="*/ 6 h 12"/>
                <a:gd name="T16" fmla="*/ 3 w 13"/>
                <a:gd name="T1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3" y="1"/>
                  </a:moveTo>
                  <a:cubicBezTo>
                    <a:pt x="3" y="0"/>
                    <a:pt x="4" y="0"/>
                    <a:pt x="5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5"/>
                    <a:pt x="13" y="5"/>
                    <a:pt x="13" y="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0" y="11"/>
                    <a:pt x="9" y="12"/>
                    <a:pt x="9" y="1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4" name="í$ḷíḓé"/>
            <p:cNvSpPr/>
            <p:nvPr/>
          </p:nvSpPr>
          <p:spPr bwMode="auto">
            <a:xfrm>
              <a:off x="27658" y="15756"/>
              <a:ext cx="288" cy="265"/>
            </a:xfrm>
            <a:custGeom>
              <a:avLst/>
              <a:gdLst>
                <a:gd name="T0" fmla="*/ 1 w 13"/>
                <a:gd name="T1" fmla="*/ 6 h 12"/>
                <a:gd name="T2" fmla="*/ 1 w 13"/>
                <a:gd name="T3" fmla="*/ 8 h 12"/>
                <a:gd name="T4" fmla="*/ 9 w 13"/>
                <a:gd name="T5" fmla="*/ 12 h 12"/>
                <a:gd name="T6" fmla="*/ 11 w 13"/>
                <a:gd name="T7" fmla="*/ 11 h 12"/>
                <a:gd name="T8" fmla="*/ 13 w 13"/>
                <a:gd name="T9" fmla="*/ 6 h 12"/>
                <a:gd name="T10" fmla="*/ 12 w 13"/>
                <a:gd name="T11" fmla="*/ 4 h 12"/>
                <a:gd name="T12" fmla="*/ 5 w 13"/>
                <a:gd name="T13" fmla="*/ 1 h 12"/>
                <a:gd name="T14" fmla="*/ 3 w 13"/>
                <a:gd name="T15" fmla="*/ 1 h 12"/>
                <a:gd name="T16" fmla="*/ 1 w 13"/>
                <a:gd name="T17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1" y="6"/>
                  </a:moveTo>
                  <a:cubicBezTo>
                    <a:pt x="0" y="6"/>
                    <a:pt x="1" y="7"/>
                    <a:pt x="1" y="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10" y="12"/>
                    <a:pt x="11" y="11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3" y="5"/>
                    <a:pt x="12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3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</p:spTree>
  </p:cSld>
  <p:clrMapOvr>
    <a:masterClrMapping/>
  </p:clrMapOvr>
  <p:transition advTm="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5226050" y="1419225"/>
            <a:ext cx="2038350" cy="2038350"/>
          </a:xfrm>
          <a:prstGeom prst="ellipse">
            <a:avLst/>
          </a:prstGeom>
          <a:solidFill>
            <a:schemeClr val="bg1"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blipFill>
                  <a:blip r:embed="rId1"/>
                  <a:tile tx="0" ty="0" sx="100000" sy="100000" flip="none" algn="tl"/>
                </a:blipFill>
              </a:rPr>
              <a:t>1</a:t>
            </a:r>
            <a:endParaRPr lang="en-US" altLang="zh-CN" sz="11500">
              <a:blipFill>
                <a:blip r:embed="rId1"/>
                <a:tile tx="0" ty="0" sx="100000" sy="100000" flip="none" algn="tl"/>
              </a:blip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33830" y="3606800"/>
            <a:ext cx="96107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ea typeface="微软雅黑" panose="020B0503020204020204" pitchFamily="34" charset="-122"/>
                <a:sym typeface="+mn-ea"/>
              </a:rPr>
              <a:t>日常安全陷阱</a:t>
            </a:r>
            <a:endParaRPr lang="zh-CN" altLang="en-US" sz="4800" b="1" smtClean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44165" y="4584065"/>
            <a:ext cx="6838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使用手机APP要谨慎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恶意APP程序越来越多，各类非官方下载渠道经常被恶意应用。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300855"/>
            <a:ext cx="71437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手机用户不使用来历不明的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app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，使用正规渠道下载，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安装时要注意，有权限与产品功能是否相关，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使用防病毒软件为手机安全加上防护网，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手机越狱和</a:t>
            </a:r>
            <a:r>
              <a:rPr lang="en-US" altLang="zh-CN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ROOT</a:t>
            </a:r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要慎重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安装和苹果越狱会带来便利，可以安装更多软件，实现更多高级功能，但如果安装到恶意app，可以读取手机文件，监听，截取手机短信等，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453255"/>
            <a:ext cx="7143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非专业人员切勿越狱或root，</a:t>
            </a:r>
            <a:r>
              <a:rPr 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且</a:t>
            </a:r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要在官方市场下载，</a:t>
            </a:r>
            <a:endParaRPr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33575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陌生人发微信红包勿乱点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359785" y="3297555"/>
            <a:ext cx="7143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不法分子将手机病毒伪装成微信红包，诱导消费者领取，收到陌生人发送，不要乱点，很有可能带有病毒，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300855"/>
            <a:ext cx="71437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如果点开红包，需要填写个人信息的，肯定是骗局，应当第一时间关闭手机网络，修改网银支付宝的密码，通过正规途径删除</a:t>
            </a:r>
            <a:r>
              <a:rPr 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病毒</a:t>
            </a:r>
            <a:endParaRPr 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免费打印照片有危害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照片打印成为部分商家吸粉利器，且很容易泄露用户信息，比如扫描二维码可能会让手机感染病毒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300855"/>
            <a:ext cx="7143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千万不要见码就少</a:t>
            </a:r>
            <a:r>
              <a:rPr 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扫</a:t>
            </a:r>
            <a:endParaRPr 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人脸识别也危险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之前在315晚会上，人脸识别技术曾被曝出安全隐患，仅凭两部手机，一张随机正面照一个换脸app，就能通过3d面膜骗过人脸识别系统，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453255"/>
            <a:ext cx="7143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在这项技术还没有成熟之前，慎重使用，</a:t>
            </a:r>
            <a:endParaRPr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日常安全陷阱</a:t>
            </a:r>
            <a:endParaRPr lang="zh-CN" altLang="en-US"/>
          </a:p>
        </p:txBody>
      </p:sp>
      <p:sp>
        <p:nvSpPr>
          <p:cNvPr id="3" name="crm_304676"/>
          <p:cNvSpPr>
            <a:spLocks noChangeAspect="1"/>
          </p:cNvSpPr>
          <p:nvPr/>
        </p:nvSpPr>
        <p:spPr bwMode="auto">
          <a:xfrm>
            <a:off x="1924050" y="1881505"/>
            <a:ext cx="758825" cy="687070"/>
          </a:xfrm>
          <a:custGeom>
            <a:avLst/>
            <a:gdLst>
              <a:gd name="connsiteX0" fmla="*/ 58039 w 607639"/>
              <a:gd name="connsiteY0" fmla="*/ 427362 h 549987"/>
              <a:gd name="connsiteX1" fmla="*/ 37832 w 607639"/>
              <a:gd name="connsiteY1" fmla="*/ 447533 h 549987"/>
              <a:gd name="connsiteX2" fmla="*/ 58039 w 607639"/>
              <a:gd name="connsiteY2" fmla="*/ 467793 h 549987"/>
              <a:gd name="connsiteX3" fmla="*/ 106731 w 607639"/>
              <a:gd name="connsiteY3" fmla="*/ 467793 h 549987"/>
              <a:gd name="connsiteX4" fmla="*/ 126938 w 607639"/>
              <a:gd name="connsiteY4" fmla="*/ 447533 h 549987"/>
              <a:gd name="connsiteX5" fmla="*/ 106731 w 607639"/>
              <a:gd name="connsiteY5" fmla="*/ 427362 h 549987"/>
              <a:gd name="connsiteX6" fmla="*/ 58039 w 607639"/>
              <a:gd name="connsiteY6" fmla="*/ 328907 h 549987"/>
              <a:gd name="connsiteX7" fmla="*/ 37832 w 607639"/>
              <a:gd name="connsiteY7" fmla="*/ 349167 h 549987"/>
              <a:gd name="connsiteX8" fmla="*/ 58039 w 607639"/>
              <a:gd name="connsiteY8" fmla="*/ 369338 h 549987"/>
              <a:gd name="connsiteX9" fmla="*/ 106731 w 607639"/>
              <a:gd name="connsiteY9" fmla="*/ 369338 h 549987"/>
              <a:gd name="connsiteX10" fmla="*/ 126938 w 607639"/>
              <a:gd name="connsiteY10" fmla="*/ 349167 h 549987"/>
              <a:gd name="connsiteX11" fmla="*/ 106731 w 607639"/>
              <a:gd name="connsiteY11" fmla="*/ 328907 h 549987"/>
              <a:gd name="connsiteX12" fmla="*/ 58039 w 607639"/>
              <a:gd name="connsiteY12" fmla="*/ 230541 h 549987"/>
              <a:gd name="connsiteX13" fmla="*/ 37832 w 607639"/>
              <a:gd name="connsiteY13" fmla="*/ 250712 h 549987"/>
              <a:gd name="connsiteX14" fmla="*/ 58039 w 607639"/>
              <a:gd name="connsiteY14" fmla="*/ 270972 h 549987"/>
              <a:gd name="connsiteX15" fmla="*/ 106731 w 607639"/>
              <a:gd name="connsiteY15" fmla="*/ 270972 h 549987"/>
              <a:gd name="connsiteX16" fmla="*/ 126938 w 607639"/>
              <a:gd name="connsiteY16" fmla="*/ 250712 h 549987"/>
              <a:gd name="connsiteX17" fmla="*/ 106731 w 607639"/>
              <a:gd name="connsiteY17" fmla="*/ 230541 h 549987"/>
              <a:gd name="connsiteX18" fmla="*/ 406413 w 607639"/>
              <a:gd name="connsiteY18" fmla="*/ 221122 h 549987"/>
              <a:gd name="connsiteX19" fmla="*/ 355594 w 607639"/>
              <a:gd name="connsiteY19" fmla="*/ 349167 h 549987"/>
              <a:gd name="connsiteX20" fmla="*/ 332188 w 607639"/>
              <a:gd name="connsiteY20" fmla="*/ 403104 h 549987"/>
              <a:gd name="connsiteX21" fmla="*/ 332188 w 607639"/>
              <a:gd name="connsiteY21" fmla="*/ 456952 h 549987"/>
              <a:gd name="connsiteX22" fmla="*/ 352390 w 607639"/>
              <a:gd name="connsiteY22" fmla="*/ 477212 h 549987"/>
              <a:gd name="connsiteX23" fmla="*/ 460435 w 607639"/>
              <a:gd name="connsiteY23" fmla="*/ 477212 h 549987"/>
              <a:gd name="connsiteX24" fmla="*/ 480727 w 607639"/>
              <a:gd name="connsiteY24" fmla="*/ 456952 h 549987"/>
              <a:gd name="connsiteX25" fmla="*/ 480727 w 607639"/>
              <a:gd name="connsiteY25" fmla="*/ 403104 h 549987"/>
              <a:gd name="connsiteX26" fmla="*/ 457320 w 607639"/>
              <a:gd name="connsiteY26" fmla="*/ 349167 h 549987"/>
              <a:gd name="connsiteX27" fmla="*/ 406413 w 607639"/>
              <a:gd name="connsiteY27" fmla="*/ 221122 h 549987"/>
              <a:gd name="connsiteX28" fmla="*/ 212039 w 607639"/>
              <a:gd name="connsiteY28" fmla="*/ 148258 h 549987"/>
              <a:gd name="connsiteX29" fmla="*/ 600875 w 607639"/>
              <a:gd name="connsiteY29" fmla="*/ 148258 h 549987"/>
              <a:gd name="connsiteX30" fmla="*/ 607639 w 607639"/>
              <a:gd name="connsiteY30" fmla="*/ 155011 h 549987"/>
              <a:gd name="connsiteX31" fmla="*/ 607639 w 607639"/>
              <a:gd name="connsiteY31" fmla="*/ 529816 h 549987"/>
              <a:gd name="connsiteX32" fmla="*/ 587347 w 607639"/>
              <a:gd name="connsiteY32" fmla="*/ 549987 h 549987"/>
              <a:gd name="connsiteX33" fmla="*/ 212039 w 607639"/>
              <a:gd name="connsiteY33" fmla="*/ 549987 h 549987"/>
              <a:gd name="connsiteX34" fmla="*/ 205275 w 607639"/>
              <a:gd name="connsiteY34" fmla="*/ 543234 h 549987"/>
              <a:gd name="connsiteX35" fmla="*/ 205275 w 607639"/>
              <a:gd name="connsiteY35" fmla="*/ 155011 h 549987"/>
              <a:gd name="connsiteX36" fmla="*/ 212039 w 607639"/>
              <a:gd name="connsiteY36" fmla="*/ 148258 h 549987"/>
              <a:gd name="connsiteX37" fmla="*/ 6765 w 607639"/>
              <a:gd name="connsiteY37" fmla="*/ 148258 h 549987"/>
              <a:gd name="connsiteX38" fmla="*/ 158005 w 607639"/>
              <a:gd name="connsiteY38" fmla="*/ 148258 h 549987"/>
              <a:gd name="connsiteX39" fmla="*/ 164770 w 607639"/>
              <a:gd name="connsiteY39" fmla="*/ 155011 h 549987"/>
              <a:gd name="connsiteX40" fmla="*/ 164770 w 607639"/>
              <a:gd name="connsiteY40" fmla="*/ 543234 h 549987"/>
              <a:gd name="connsiteX41" fmla="*/ 158005 w 607639"/>
              <a:gd name="connsiteY41" fmla="*/ 549987 h 549987"/>
              <a:gd name="connsiteX42" fmla="*/ 20296 w 607639"/>
              <a:gd name="connsiteY42" fmla="*/ 549987 h 549987"/>
              <a:gd name="connsiteX43" fmla="*/ 0 w 607639"/>
              <a:gd name="connsiteY43" fmla="*/ 529816 h 549987"/>
              <a:gd name="connsiteX44" fmla="*/ 0 w 607639"/>
              <a:gd name="connsiteY44" fmla="*/ 155011 h 549987"/>
              <a:gd name="connsiteX45" fmla="*/ 6765 w 607639"/>
              <a:gd name="connsiteY45" fmla="*/ 148258 h 549987"/>
              <a:gd name="connsiteX46" fmla="*/ 184953 w 607639"/>
              <a:gd name="connsiteY46" fmla="*/ 40418 h 549987"/>
              <a:gd name="connsiteX47" fmla="*/ 171513 w 607639"/>
              <a:gd name="connsiteY47" fmla="*/ 53832 h 549987"/>
              <a:gd name="connsiteX48" fmla="*/ 184953 w 607639"/>
              <a:gd name="connsiteY48" fmla="*/ 67335 h 549987"/>
              <a:gd name="connsiteX49" fmla="*/ 198482 w 607639"/>
              <a:gd name="connsiteY49" fmla="*/ 53832 h 549987"/>
              <a:gd name="connsiteX50" fmla="*/ 184953 w 607639"/>
              <a:gd name="connsiteY50" fmla="*/ 40418 h 549987"/>
              <a:gd name="connsiteX51" fmla="*/ 131016 w 607639"/>
              <a:gd name="connsiteY51" fmla="*/ 40418 h 549987"/>
              <a:gd name="connsiteX52" fmla="*/ 117487 w 607639"/>
              <a:gd name="connsiteY52" fmla="*/ 53832 h 549987"/>
              <a:gd name="connsiteX53" fmla="*/ 131016 w 607639"/>
              <a:gd name="connsiteY53" fmla="*/ 67335 h 549987"/>
              <a:gd name="connsiteX54" fmla="*/ 144455 w 607639"/>
              <a:gd name="connsiteY54" fmla="*/ 53832 h 549987"/>
              <a:gd name="connsiteX55" fmla="*/ 131016 w 607639"/>
              <a:gd name="connsiteY55" fmla="*/ 40418 h 549987"/>
              <a:gd name="connsiteX56" fmla="*/ 76989 w 607639"/>
              <a:gd name="connsiteY56" fmla="*/ 40418 h 549987"/>
              <a:gd name="connsiteX57" fmla="*/ 63461 w 607639"/>
              <a:gd name="connsiteY57" fmla="*/ 53832 h 549987"/>
              <a:gd name="connsiteX58" fmla="*/ 76989 w 607639"/>
              <a:gd name="connsiteY58" fmla="*/ 67335 h 549987"/>
              <a:gd name="connsiteX59" fmla="*/ 90429 w 607639"/>
              <a:gd name="connsiteY59" fmla="*/ 53832 h 549987"/>
              <a:gd name="connsiteX60" fmla="*/ 76989 w 607639"/>
              <a:gd name="connsiteY60" fmla="*/ 40418 h 549987"/>
              <a:gd name="connsiteX61" fmla="*/ 20293 w 607639"/>
              <a:gd name="connsiteY61" fmla="*/ 0 h 549987"/>
              <a:gd name="connsiteX62" fmla="*/ 587346 w 607639"/>
              <a:gd name="connsiteY62" fmla="*/ 0 h 549987"/>
              <a:gd name="connsiteX63" fmla="*/ 607639 w 607639"/>
              <a:gd name="connsiteY63" fmla="*/ 20165 h 549987"/>
              <a:gd name="connsiteX64" fmla="*/ 607639 w 607639"/>
              <a:gd name="connsiteY64" fmla="*/ 101002 h 549987"/>
              <a:gd name="connsiteX65" fmla="*/ 600875 w 607639"/>
              <a:gd name="connsiteY65" fmla="*/ 107753 h 549987"/>
              <a:gd name="connsiteX66" fmla="*/ 6764 w 607639"/>
              <a:gd name="connsiteY66" fmla="*/ 107753 h 549987"/>
              <a:gd name="connsiteX67" fmla="*/ 0 w 607639"/>
              <a:gd name="connsiteY67" fmla="*/ 101002 h 549987"/>
              <a:gd name="connsiteX68" fmla="*/ 0 w 607639"/>
              <a:gd name="connsiteY68" fmla="*/ 20165 h 549987"/>
              <a:gd name="connsiteX69" fmla="*/ 20293 w 607639"/>
              <a:gd name="connsiteY69" fmla="*/ 0 h 54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7639" h="549987">
                <a:moveTo>
                  <a:pt x="58039" y="427362"/>
                </a:moveTo>
                <a:cubicBezTo>
                  <a:pt x="46912" y="427362"/>
                  <a:pt x="37832" y="436337"/>
                  <a:pt x="37832" y="447533"/>
                </a:cubicBezTo>
                <a:cubicBezTo>
                  <a:pt x="37832" y="458729"/>
                  <a:pt x="46912" y="467793"/>
                  <a:pt x="58039" y="467793"/>
                </a:cubicBezTo>
                <a:lnTo>
                  <a:pt x="106731" y="467793"/>
                </a:lnTo>
                <a:cubicBezTo>
                  <a:pt x="117858" y="467793"/>
                  <a:pt x="126938" y="458729"/>
                  <a:pt x="126938" y="447533"/>
                </a:cubicBezTo>
                <a:cubicBezTo>
                  <a:pt x="126938" y="436337"/>
                  <a:pt x="117858" y="427362"/>
                  <a:pt x="106731" y="427362"/>
                </a:cubicBezTo>
                <a:close/>
                <a:moveTo>
                  <a:pt x="58039" y="328907"/>
                </a:moveTo>
                <a:cubicBezTo>
                  <a:pt x="46912" y="328907"/>
                  <a:pt x="37832" y="337971"/>
                  <a:pt x="37832" y="349167"/>
                </a:cubicBezTo>
                <a:cubicBezTo>
                  <a:pt x="37832" y="360274"/>
                  <a:pt x="46912" y="369338"/>
                  <a:pt x="58039" y="369338"/>
                </a:cubicBezTo>
                <a:lnTo>
                  <a:pt x="106731" y="369338"/>
                </a:lnTo>
                <a:cubicBezTo>
                  <a:pt x="117858" y="369338"/>
                  <a:pt x="126938" y="360274"/>
                  <a:pt x="126938" y="349167"/>
                </a:cubicBezTo>
                <a:cubicBezTo>
                  <a:pt x="126938" y="337971"/>
                  <a:pt x="117858" y="328907"/>
                  <a:pt x="106731" y="328907"/>
                </a:cubicBezTo>
                <a:close/>
                <a:moveTo>
                  <a:pt x="58039" y="230541"/>
                </a:moveTo>
                <a:cubicBezTo>
                  <a:pt x="46912" y="230541"/>
                  <a:pt x="37832" y="239604"/>
                  <a:pt x="37832" y="250712"/>
                </a:cubicBezTo>
                <a:cubicBezTo>
                  <a:pt x="37832" y="261908"/>
                  <a:pt x="46912" y="270972"/>
                  <a:pt x="58039" y="270972"/>
                </a:cubicBezTo>
                <a:lnTo>
                  <a:pt x="106731" y="270972"/>
                </a:lnTo>
                <a:cubicBezTo>
                  <a:pt x="117858" y="270972"/>
                  <a:pt x="126938" y="261908"/>
                  <a:pt x="126938" y="250712"/>
                </a:cubicBezTo>
                <a:cubicBezTo>
                  <a:pt x="126938" y="239604"/>
                  <a:pt x="117858" y="230541"/>
                  <a:pt x="106731" y="230541"/>
                </a:cubicBezTo>
                <a:close/>
                <a:moveTo>
                  <a:pt x="406413" y="221122"/>
                </a:moveTo>
                <a:cubicBezTo>
                  <a:pt x="339574" y="221122"/>
                  <a:pt x="306645" y="303138"/>
                  <a:pt x="355594" y="349167"/>
                </a:cubicBezTo>
                <a:cubicBezTo>
                  <a:pt x="341176" y="362673"/>
                  <a:pt x="332188" y="381867"/>
                  <a:pt x="332188" y="403104"/>
                </a:cubicBezTo>
                <a:lnTo>
                  <a:pt x="332188" y="456952"/>
                </a:lnTo>
                <a:cubicBezTo>
                  <a:pt x="332188" y="468148"/>
                  <a:pt x="341265" y="477212"/>
                  <a:pt x="352390" y="477212"/>
                </a:cubicBezTo>
                <a:lnTo>
                  <a:pt x="460435" y="477212"/>
                </a:lnTo>
                <a:cubicBezTo>
                  <a:pt x="471649" y="477212"/>
                  <a:pt x="480727" y="468148"/>
                  <a:pt x="480727" y="456952"/>
                </a:cubicBezTo>
                <a:lnTo>
                  <a:pt x="480727" y="403104"/>
                </a:lnTo>
                <a:cubicBezTo>
                  <a:pt x="480727" y="381867"/>
                  <a:pt x="471738" y="362673"/>
                  <a:pt x="457320" y="349167"/>
                </a:cubicBezTo>
                <a:cubicBezTo>
                  <a:pt x="506180" y="303227"/>
                  <a:pt x="473340" y="221122"/>
                  <a:pt x="406413" y="221122"/>
                </a:cubicBezTo>
                <a:close/>
                <a:moveTo>
                  <a:pt x="212039" y="148258"/>
                </a:moveTo>
                <a:lnTo>
                  <a:pt x="600875" y="148258"/>
                </a:lnTo>
                <a:cubicBezTo>
                  <a:pt x="604613" y="148258"/>
                  <a:pt x="607639" y="151279"/>
                  <a:pt x="607639" y="155011"/>
                </a:cubicBezTo>
                <a:lnTo>
                  <a:pt x="607639" y="529816"/>
                </a:lnTo>
                <a:cubicBezTo>
                  <a:pt x="607639" y="540923"/>
                  <a:pt x="598561" y="549987"/>
                  <a:pt x="587347" y="549987"/>
                </a:cubicBezTo>
                <a:lnTo>
                  <a:pt x="212039" y="549987"/>
                </a:lnTo>
                <a:cubicBezTo>
                  <a:pt x="208301" y="549987"/>
                  <a:pt x="205275" y="546966"/>
                  <a:pt x="205275" y="543234"/>
                </a:cubicBezTo>
                <a:lnTo>
                  <a:pt x="205275" y="155011"/>
                </a:lnTo>
                <a:cubicBezTo>
                  <a:pt x="205275" y="151279"/>
                  <a:pt x="208301" y="148258"/>
                  <a:pt x="212039" y="148258"/>
                </a:cubicBezTo>
                <a:close/>
                <a:moveTo>
                  <a:pt x="6765" y="148258"/>
                </a:moveTo>
                <a:lnTo>
                  <a:pt x="158005" y="148258"/>
                </a:lnTo>
                <a:cubicBezTo>
                  <a:pt x="161743" y="148258"/>
                  <a:pt x="164770" y="151279"/>
                  <a:pt x="164770" y="155011"/>
                </a:cubicBezTo>
                <a:lnTo>
                  <a:pt x="164770" y="543234"/>
                </a:lnTo>
                <a:cubicBezTo>
                  <a:pt x="164770" y="546966"/>
                  <a:pt x="161743" y="549987"/>
                  <a:pt x="158005" y="549987"/>
                </a:cubicBezTo>
                <a:lnTo>
                  <a:pt x="20296" y="549987"/>
                </a:lnTo>
                <a:cubicBezTo>
                  <a:pt x="9080" y="549987"/>
                  <a:pt x="0" y="540923"/>
                  <a:pt x="0" y="529816"/>
                </a:cubicBezTo>
                <a:lnTo>
                  <a:pt x="0" y="155011"/>
                </a:lnTo>
                <a:cubicBezTo>
                  <a:pt x="0" y="151279"/>
                  <a:pt x="3026" y="148258"/>
                  <a:pt x="6765" y="148258"/>
                </a:cubicBezTo>
                <a:close/>
                <a:moveTo>
                  <a:pt x="184953" y="40418"/>
                </a:moveTo>
                <a:cubicBezTo>
                  <a:pt x="177565" y="40418"/>
                  <a:pt x="171513" y="46459"/>
                  <a:pt x="171513" y="53832"/>
                </a:cubicBezTo>
                <a:cubicBezTo>
                  <a:pt x="171513" y="61294"/>
                  <a:pt x="177565" y="67335"/>
                  <a:pt x="184953" y="67335"/>
                </a:cubicBezTo>
                <a:cubicBezTo>
                  <a:pt x="192429" y="67335"/>
                  <a:pt x="198482" y="61294"/>
                  <a:pt x="198482" y="53832"/>
                </a:cubicBezTo>
                <a:cubicBezTo>
                  <a:pt x="198482" y="46459"/>
                  <a:pt x="192429" y="40418"/>
                  <a:pt x="184953" y="40418"/>
                </a:cubicBezTo>
                <a:close/>
                <a:moveTo>
                  <a:pt x="131016" y="40418"/>
                </a:moveTo>
                <a:cubicBezTo>
                  <a:pt x="123539" y="40418"/>
                  <a:pt x="117487" y="46459"/>
                  <a:pt x="117487" y="53832"/>
                </a:cubicBezTo>
                <a:cubicBezTo>
                  <a:pt x="117487" y="61294"/>
                  <a:pt x="123539" y="67335"/>
                  <a:pt x="131016" y="67335"/>
                </a:cubicBezTo>
                <a:cubicBezTo>
                  <a:pt x="138403" y="67335"/>
                  <a:pt x="144455" y="61294"/>
                  <a:pt x="144455" y="53832"/>
                </a:cubicBezTo>
                <a:cubicBezTo>
                  <a:pt x="144455" y="46459"/>
                  <a:pt x="138403" y="40418"/>
                  <a:pt x="131016" y="40418"/>
                </a:cubicBezTo>
                <a:close/>
                <a:moveTo>
                  <a:pt x="76989" y="40418"/>
                </a:moveTo>
                <a:cubicBezTo>
                  <a:pt x="69513" y="40418"/>
                  <a:pt x="63461" y="46459"/>
                  <a:pt x="63461" y="53832"/>
                </a:cubicBezTo>
                <a:cubicBezTo>
                  <a:pt x="63461" y="61294"/>
                  <a:pt x="69513" y="67335"/>
                  <a:pt x="76989" y="67335"/>
                </a:cubicBezTo>
                <a:cubicBezTo>
                  <a:pt x="84377" y="67335"/>
                  <a:pt x="90429" y="61294"/>
                  <a:pt x="90429" y="53832"/>
                </a:cubicBezTo>
                <a:cubicBezTo>
                  <a:pt x="90429" y="46459"/>
                  <a:pt x="84377" y="40418"/>
                  <a:pt x="76989" y="40418"/>
                </a:cubicBezTo>
                <a:close/>
                <a:moveTo>
                  <a:pt x="20293" y="0"/>
                </a:moveTo>
                <a:lnTo>
                  <a:pt x="587346" y="0"/>
                </a:lnTo>
                <a:cubicBezTo>
                  <a:pt x="598561" y="0"/>
                  <a:pt x="607639" y="8972"/>
                  <a:pt x="607639" y="20165"/>
                </a:cubicBezTo>
                <a:lnTo>
                  <a:pt x="607639" y="101002"/>
                </a:lnTo>
                <a:cubicBezTo>
                  <a:pt x="607639" y="104733"/>
                  <a:pt x="604613" y="107753"/>
                  <a:pt x="600875" y="107753"/>
                </a:cubicBezTo>
                <a:lnTo>
                  <a:pt x="6764" y="107753"/>
                </a:lnTo>
                <a:cubicBezTo>
                  <a:pt x="3026" y="107753"/>
                  <a:pt x="0" y="104733"/>
                  <a:pt x="0" y="101002"/>
                </a:cubicBezTo>
                <a:lnTo>
                  <a:pt x="0" y="20165"/>
                </a:lnTo>
                <a:cubicBezTo>
                  <a:pt x="0" y="8972"/>
                  <a:pt x="9078" y="0"/>
                  <a:pt x="20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文本框 3"/>
          <p:cNvSpPr txBox="1"/>
          <p:nvPr/>
        </p:nvSpPr>
        <p:spPr>
          <a:xfrm>
            <a:off x="2901950" y="1964690"/>
            <a:ext cx="66865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华康俪金黑W8" panose="020B0809000000000000" charset="-122"/>
                <a:ea typeface="华康俪金黑W8" panose="020B0809000000000000" charset="-122"/>
                <a:cs typeface="华康俪金黑W8" panose="020B0809000000000000" charset="-122"/>
              </a:rPr>
              <a:t>智能门锁成威胁</a:t>
            </a:r>
            <a:endParaRPr lang="zh-CN" altLang="en-US" sz="3200">
              <a:solidFill>
                <a:schemeClr val="bg1"/>
              </a:solidFill>
              <a:latin typeface="华康俪金黑W8" panose="020B0809000000000000" charset="-122"/>
              <a:ea typeface="华康俪金黑W8" panose="020B0809000000000000" charset="-122"/>
              <a:cs typeface="华康俪金黑W8" panose="020B0809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24050" y="329755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现象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4050" y="4358005"/>
            <a:ext cx="1416050" cy="5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0C3A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sz="2400">
              <a:solidFill>
                <a:srgbClr val="0C3A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6300" y="3281680"/>
            <a:ext cx="71431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技术人员研究发现，现在可以通过之前编写好的破解程序，利用用户注册门锁的手机号进行破解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150" y="4300855"/>
            <a:ext cx="71437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最好不要使用太常使用的手机号码注册，不要把门锁手机号码，轻易交给不熟悉的人</a:t>
            </a:r>
            <a:r>
              <a:rPr 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advTm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ldLvl="0" animBg="1"/>
      <p:bldP spid="7" grpId="0" bldLvl="0" animBg="1"/>
      <p:bldP spid="8" grpId="0"/>
      <p:bldP spid="9" grpId="0"/>
    </p:bldLst>
  </p:timing>
</p:sld>
</file>

<file path=ppt/tags/tag1.xml><?xml version="1.0" encoding="utf-8"?>
<p:tagLst xmlns:p="http://schemas.openxmlformats.org/presentationml/2006/main">
  <p:tag name="ISPRING_PRESENTATION_TITLE" val="“网络宣传安全周”活动总结"/>
  <p:tag name="KSO_WM_DOC_GUID" val="{d6e75e91-0be7-4aef-b139-fdb2dfcaa0c3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1487</Words>
  <Application>WPS 演示</Application>
  <PresentationFormat>宽屏</PresentationFormat>
  <Paragraphs>212</Paragraphs>
  <Slides>20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华康俪金黑W8(P)</vt:lpstr>
      <vt:lpstr>黑体</vt:lpstr>
      <vt:lpstr>Malgun Gothic Semilight</vt:lpstr>
      <vt:lpstr>华康俪金黑W8</vt:lpstr>
      <vt:lpstr>Calibri</vt:lpstr>
      <vt:lpstr>Calibri Light</vt:lpstr>
      <vt:lpstr>Arial Unicode MS</vt:lpstr>
      <vt:lpstr>等线</vt:lpstr>
      <vt:lpstr>Office 主题</vt:lpstr>
      <vt:lpstr>网络安全防骗秘籍</vt:lpstr>
      <vt:lpstr>01.日常安全陷阱 02.养成七个好习惯 03.防骗指南——五“不”、两“核实”</vt:lpstr>
      <vt:lpstr>PowerPoint 演示文稿</vt:lpstr>
      <vt:lpstr>日常安全陷阱</vt:lpstr>
      <vt:lpstr>日常安全陷阱</vt:lpstr>
      <vt:lpstr>日常安全陷阱</vt:lpstr>
      <vt:lpstr>日常安全陷阱</vt:lpstr>
      <vt:lpstr>日常安全陷阱</vt:lpstr>
      <vt:lpstr>日常安全陷阱</vt:lpstr>
      <vt:lpstr>日常安全陷阱</vt:lpstr>
      <vt:lpstr>日常安全陷阱</vt:lpstr>
      <vt:lpstr>日常安全陷阱</vt:lpstr>
      <vt:lpstr>PowerPoint 演示文稿</vt:lpstr>
      <vt:lpstr>养成七个好习惯</vt:lpstr>
      <vt:lpstr>PowerPoint 演示文稿</vt:lpstr>
      <vt:lpstr>五“不”两“核实”</vt:lpstr>
      <vt:lpstr>五“不</vt:lpstr>
      <vt:lpstr>五“不”</vt:lpstr>
      <vt:lpstr>两“核实”</vt:lpstr>
      <vt:lpstr>谢谢观看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“网络宣传安全周”活动总结</dc:title>
  <dc:creator>罗贵强</dc:creator>
  <cp:lastModifiedBy>Administrator</cp:lastModifiedBy>
  <cp:revision>37</cp:revision>
  <dcterms:created xsi:type="dcterms:W3CDTF">2018-09-18T10:13:00Z</dcterms:created>
  <dcterms:modified xsi:type="dcterms:W3CDTF">2019-04-01T06:52:38Z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